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640" r:id="rId3"/>
    <p:sldId id="337" r:id="rId4"/>
    <p:sldId id="257" r:id="rId5"/>
    <p:sldId id="338" r:id="rId6"/>
    <p:sldId id="339" r:id="rId7"/>
    <p:sldId id="340" r:id="rId8"/>
    <p:sldId id="341" r:id="rId9"/>
    <p:sldId id="342" r:id="rId10"/>
    <p:sldId id="343" r:id="rId11"/>
    <p:sldId id="344" r:id="rId12"/>
    <p:sldId id="345" r:id="rId13"/>
    <p:sldId id="347" r:id="rId14"/>
    <p:sldId id="348" r:id="rId15"/>
    <p:sldId id="349" r:id="rId16"/>
    <p:sldId id="350" r:id="rId17"/>
    <p:sldId id="351" r:id="rId18"/>
    <p:sldId id="352" r:id="rId19"/>
    <p:sldId id="353" r:id="rId20"/>
    <p:sldId id="354" r:id="rId21"/>
    <p:sldId id="355" r:id="rId22"/>
    <p:sldId id="356" r:id="rId23"/>
    <p:sldId id="357" r:id="rId24"/>
    <p:sldId id="359" r:id="rId25"/>
    <p:sldId id="360" r:id="rId26"/>
    <p:sldId id="361" r:id="rId27"/>
    <p:sldId id="362" r:id="rId28"/>
    <p:sldId id="363" r:id="rId29"/>
    <p:sldId id="366" r:id="rId30"/>
    <p:sldId id="365" r:id="rId31"/>
    <p:sldId id="364" r:id="rId32"/>
    <p:sldId id="368" r:id="rId33"/>
    <p:sldId id="367" r:id="rId34"/>
    <p:sldId id="631" r:id="rId35"/>
    <p:sldId id="632" r:id="rId36"/>
    <p:sldId id="633" r:id="rId37"/>
    <p:sldId id="371" r:id="rId38"/>
    <p:sldId id="372" r:id="rId39"/>
    <p:sldId id="373" r:id="rId40"/>
    <p:sldId id="626" r:id="rId41"/>
    <p:sldId id="627" r:id="rId42"/>
    <p:sldId id="629" r:id="rId43"/>
    <p:sldId id="636" r:id="rId44"/>
    <p:sldId id="637" r:id="rId45"/>
    <p:sldId id="63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6" autoAdjust="0"/>
    <p:restoredTop sz="94660"/>
  </p:normalViewPr>
  <p:slideViewPr>
    <p:cSldViewPr snapToGrid="0">
      <p:cViewPr varScale="1">
        <p:scale>
          <a:sx n="103" d="100"/>
          <a:sy n="103" d="100"/>
        </p:scale>
        <p:origin x="132"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CDA45A44-A672-41A4-8145-764E0CCAF2B2}"/>
    <pc:docChg chg="undo custSel modSld delMainMaster">
      <pc:chgData name="Rob Sewell" userId="c802df42025d5e1f" providerId="LiveId" clId="{CDA45A44-A672-41A4-8145-764E0CCAF2B2}" dt="2020-05-29T10:15:43.242" v="6" actId="27636"/>
      <pc:docMkLst>
        <pc:docMk/>
      </pc:docMkLst>
      <pc:sldChg chg="modSp mod">
        <pc:chgData name="Rob Sewell" userId="c802df42025d5e1f" providerId="LiveId" clId="{CDA45A44-A672-41A4-8145-764E0CCAF2B2}" dt="2020-05-29T10:04:48.972" v="1" actId="1076"/>
        <pc:sldMkLst>
          <pc:docMk/>
          <pc:sldMk cId="259728572" sldId="256"/>
        </pc:sldMkLst>
        <pc:picChg chg="mod">
          <ac:chgData name="Rob Sewell" userId="c802df42025d5e1f" providerId="LiveId" clId="{CDA45A44-A672-41A4-8145-764E0CCAF2B2}" dt="2020-05-29T10:04:48.972" v="1" actId="1076"/>
          <ac:picMkLst>
            <pc:docMk/>
            <pc:sldMk cId="259728572" sldId="256"/>
            <ac:picMk id="6" creationId="{FD56979A-E1ED-4A80-831F-88235FD4F857}"/>
          </ac:picMkLst>
        </pc:picChg>
      </pc:sldChg>
      <pc:sldChg chg="modSp mod modClrScheme chgLayout">
        <pc:chgData name="Rob Sewell" userId="c802df42025d5e1f" providerId="LiveId" clId="{CDA45A44-A672-41A4-8145-764E0CCAF2B2}" dt="2020-05-29T10:15:43.175" v="4" actId="700"/>
        <pc:sldMkLst>
          <pc:docMk/>
          <pc:sldMk cId="2943143381" sldId="371"/>
        </pc:sldMkLst>
        <pc:spChg chg="mod ord">
          <ac:chgData name="Rob Sewell" userId="c802df42025d5e1f" providerId="LiveId" clId="{CDA45A44-A672-41A4-8145-764E0CCAF2B2}" dt="2020-05-29T10:15:43.175" v="4" actId="700"/>
          <ac:spMkLst>
            <pc:docMk/>
            <pc:sldMk cId="2943143381" sldId="371"/>
            <ac:spMk id="7" creationId="{29A9688B-9622-4AB2-BD28-9376ABB9FFD7}"/>
          </ac:spMkLst>
        </pc:spChg>
      </pc:sldChg>
      <pc:sldChg chg="modSp mod modClrScheme chgLayout">
        <pc:chgData name="Rob Sewell" userId="c802df42025d5e1f" providerId="LiveId" clId="{CDA45A44-A672-41A4-8145-764E0CCAF2B2}" dt="2020-05-29T10:15:43.238" v="5" actId="27636"/>
        <pc:sldMkLst>
          <pc:docMk/>
          <pc:sldMk cId="3719397563" sldId="372"/>
        </pc:sldMkLst>
        <pc:spChg chg="mod ord">
          <ac:chgData name="Rob Sewell" userId="c802df42025d5e1f" providerId="LiveId" clId="{CDA45A44-A672-41A4-8145-764E0CCAF2B2}" dt="2020-05-29T10:15:43.238" v="5" actId="27636"/>
          <ac:spMkLst>
            <pc:docMk/>
            <pc:sldMk cId="3719397563" sldId="372"/>
            <ac:spMk id="7" creationId="{B48D7C57-B603-404A-A874-09176C497C28}"/>
          </ac:spMkLst>
        </pc:spChg>
      </pc:sldChg>
      <pc:sldChg chg="modSp mod modClrScheme chgLayout">
        <pc:chgData name="Rob Sewell" userId="c802df42025d5e1f" providerId="LiveId" clId="{CDA45A44-A672-41A4-8145-764E0CCAF2B2}" dt="2020-05-29T10:15:43.242" v="6" actId="27636"/>
        <pc:sldMkLst>
          <pc:docMk/>
          <pc:sldMk cId="322955896" sldId="373"/>
        </pc:sldMkLst>
        <pc:spChg chg="mod ord">
          <ac:chgData name="Rob Sewell" userId="c802df42025d5e1f" providerId="LiveId" clId="{CDA45A44-A672-41A4-8145-764E0CCAF2B2}" dt="2020-05-29T10:15:43.242" v="6" actId="27636"/>
          <ac:spMkLst>
            <pc:docMk/>
            <pc:sldMk cId="322955896" sldId="373"/>
            <ac:spMk id="7" creationId="{B48D7C57-B603-404A-A874-09176C497C28}"/>
          </ac:spMkLst>
        </pc:spChg>
      </pc:sldChg>
      <pc:sldChg chg="mod modClrScheme chgLayout">
        <pc:chgData name="Rob Sewell" userId="c802df42025d5e1f" providerId="LiveId" clId="{CDA45A44-A672-41A4-8145-764E0CCAF2B2}" dt="2020-05-29T10:15:43.175" v="4" actId="700"/>
        <pc:sldMkLst>
          <pc:docMk/>
          <pc:sldMk cId="2213973205" sldId="626"/>
        </pc:sldMkLst>
      </pc:sldChg>
      <pc:sldChg chg="mod modClrScheme chgLayout">
        <pc:chgData name="Rob Sewell" userId="c802df42025d5e1f" providerId="LiveId" clId="{CDA45A44-A672-41A4-8145-764E0CCAF2B2}" dt="2020-05-29T10:15:43.175" v="4" actId="700"/>
        <pc:sldMkLst>
          <pc:docMk/>
          <pc:sldMk cId="3817831358" sldId="627"/>
        </pc:sldMkLst>
      </pc:sldChg>
      <pc:sldChg chg="mod modClrScheme chgLayout">
        <pc:chgData name="Rob Sewell" userId="c802df42025d5e1f" providerId="LiveId" clId="{CDA45A44-A672-41A4-8145-764E0CCAF2B2}" dt="2020-05-29T10:15:43.175" v="4" actId="700"/>
        <pc:sldMkLst>
          <pc:docMk/>
          <pc:sldMk cId="4116515622" sldId="629"/>
        </pc:sldMkLst>
      </pc:sldChg>
      <pc:sldChg chg="modSp mod modClrScheme chgLayout">
        <pc:chgData name="Rob Sewell" userId="c802df42025d5e1f" providerId="LiveId" clId="{CDA45A44-A672-41A4-8145-764E0CCAF2B2}" dt="2020-05-29T10:15:43.175" v="4" actId="700"/>
        <pc:sldMkLst>
          <pc:docMk/>
          <pc:sldMk cId="590095202" sldId="636"/>
        </pc:sldMkLst>
        <pc:spChg chg="mod ord">
          <ac:chgData name="Rob Sewell" userId="c802df42025d5e1f" providerId="LiveId" clId="{CDA45A44-A672-41A4-8145-764E0CCAF2B2}" dt="2020-05-29T10:15:43.175" v="4" actId="700"/>
          <ac:spMkLst>
            <pc:docMk/>
            <pc:sldMk cId="590095202" sldId="636"/>
            <ac:spMk id="4" creationId="{A51853BD-55B0-49F4-B01E-905BDE7C5DBB}"/>
          </ac:spMkLst>
        </pc:spChg>
        <pc:spChg chg="mod ord">
          <ac:chgData name="Rob Sewell" userId="c802df42025d5e1f" providerId="LiveId" clId="{CDA45A44-A672-41A4-8145-764E0CCAF2B2}" dt="2020-05-29T10:15:43.175" v="4" actId="700"/>
          <ac:spMkLst>
            <pc:docMk/>
            <pc:sldMk cId="590095202" sldId="636"/>
            <ac:spMk id="5" creationId="{DF302A7F-2C16-4BBE-B9FB-138B75EFDE26}"/>
          </ac:spMkLst>
        </pc:spChg>
      </pc:sldChg>
      <pc:sldChg chg="modSp mod modClrScheme chgLayout">
        <pc:chgData name="Rob Sewell" userId="c802df42025d5e1f" providerId="LiveId" clId="{CDA45A44-A672-41A4-8145-764E0CCAF2B2}" dt="2020-05-29T10:15:43.175" v="4" actId="700"/>
        <pc:sldMkLst>
          <pc:docMk/>
          <pc:sldMk cId="3818839352" sldId="637"/>
        </pc:sldMkLst>
        <pc:spChg chg="mod ord">
          <ac:chgData name="Rob Sewell" userId="c802df42025d5e1f" providerId="LiveId" clId="{CDA45A44-A672-41A4-8145-764E0CCAF2B2}" dt="2020-05-29T10:15:43.175" v="4" actId="700"/>
          <ac:spMkLst>
            <pc:docMk/>
            <pc:sldMk cId="3818839352" sldId="637"/>
            <ac:spMk id="4" creationId="{A51853BD-55B0-49F4-B01E-905BDE7C5DBB}"/>
          </ac:spMkLst>
        </pc:spChg>
      </pc:sldChg>
      <pc:sldChg chg="modSp mod modClrScheme chgLayout">
        <pc:chgData name="Rob Sewell" userId="c802df42025d5e1f" providerId="LiveId" clId="{CDA45A44-A672-41A4-8145-764E0CCAF2B2}" dt="2020-05-29T10:15:43.175" v="4" actId="700"/>
        <pc:sldMkLst>
          <pc:docMk/>
          <pc:sldMk cId="937535885" sldId="639"/>
        </pc:sldMkLst>
        <pc:spChg chg="mod ord">
          <ac:chgData name="Rob Sewell" userId="c802df42025d5e1f" providerId="LiveId" clId="{CDA45A44-A672-41A4-8145-764E0CCAF2B2}" dt="2020-05-29T10:15:43.175" v="4" actId="700"/>
          <ac:spMkLst>
            <pc:docMk/>
            <pc:sldMk cId="937535885" sldId="639"/>
            <ac:spMk id="4" creationId="{A51853BD-55B0-49F4-B01E-905BDE7C5DBB}"/>
          </ac:spMkLst>
        </pc:spChg>
        <pc:spChg chg="mod ord">
          <ac:chgData name="Rob Sewell" userId="c802df42025d5e1f" providerId="LiveId" clId="{CDA45A44-A672-41A4-8145-764E0CCAF2B2}" dt="2020-05-29T10:15:43.175" v="4" actId="700"/>
          <ac:spMkLst>
            <pc:docMk/>
            <pc:sldMk cId="937535885" sldId="639"/>
            <ac:spMk id="5" creationId="{DF302A7F-2C16-4BBE-B9FB-138B75EFDE26}"/>
          </ac:spMkLst>
        </pc:spChg>
      </pc:sldChg>
      <pc:sldMasterChg chg="del delSldLayout">
        <pc:chgData name="Rob Sewell" userId="c802df42025d5e1f" providerId="LiveId" clId="{CDA45A44-A672-41A4-8145-764E0CCAF2B2}" dt="2020-05-29T10:15:43.175" v="4" actId="700"/>
        <pc:sldMasterMkLst>
          <pc:docMk/>
          <pc:sldMasterMk cId="2625840843" sldId="2147483663"/>
        </pc:sldMasterMkLst>
        <pc:sldLayoutChg chg="del">
          <pc:chgData name="Rob Sewell" userId="c802df42025d5e1f" providerId="LiveId" clId="{CDA45A44-A672-41A4-8145-764E0CCAF2B2}" dt="2020-05-29T10:15:43.175" v="4" actId="700"/>
          <pc:sldLayoutMkLst>
            <pc:docMk/>
            <pc:sldMasterMk cId="2625840843" sldId="2147483663"/>
            <pc:sldLayoutMk cId="3208414729" sldId="2147483664"/>
          </pc:sldLayoutMkLst>
        </pc:sldLayoutChg>
        <pc:sldLayoutChg chg="del">
          <pc:chgData name="Rob Sewell" userId="c802df42025d5e1f" providerId="LiveId" clId="{CDA45A44-A672-41A4-8145-764E0CCAF2B2}" dt="2020-05-29T10:15:43.175" v="4" actId="700"/>
          <pc:sldLayoutMkLst>
            <pc:docMk/>
            <pc:sldMasterMk cId="2625840843" sldId="2147483663"/>
            <pc:sldLayoutMk cId="3140140770" sldId="2147483665"/>
          </pc:sldLayoutMkLst>
        </pc:sldLayoutChg>
        <pc:sldLayoutChg chg="del">
          <pc:chgData name="Rob Sewell" userId="c802df42025d5e1f" providerId="LiveId" clId="{CDA45A44-A672-41A4-8145-764E0CCAF2B2}" dt="2020-05-29T10:15:43.175" v="4" actId="700"/>
          <pc:sldLayoutMkLst>
            <pc:docMk/>
            <pc:sldMasterMk cId="2625840843" sldId="2147483663"/>
            <pc:sldLayoutMk cId="564967591" sldId="2147483666"/>
          </pc:sldLayoutMkLst>
        </pc:sldLayoutChg>
        <pc:sldLayoutChg chg="del">
          <pc:chgData name="Rob Sewell" userId="c802df42025d5e1f" providerId="LiveId" clId="{CDA45A44-A672-41A4-8145-764E0CCAF2B2}" dt="2020-05-29T10:15:43.175" v="4" actId="700"/>
          <pc:sldLayoutMkLst>
            <pc:docMk/>
            <pc:sldMasterMk cId="2625840843" sldId="2147483663"/>
            <pc:sldLayoutMk cId="4047824426" sldId="2147483667"/>
          </pc:sldLayoutMkLst>
        </pc:sldLayoutChg>
        <pc:sldLayoutChg chg="del">
          <pc:chgData name="Rob Sewell" userId="c802df42025d5e1f" providerId="LiveId" clId="{CDA45A44-A672-41A4-8145-764E0CCAF2B2}" dt="2020-05-29T10:15:43.175" v="4" actId="700"/>
          <pc:sldLayoutMkLst>
            <pc:docMk/>
            <pc:sldMasterMk cId="2625840843" sldId="2147483663"/>
            <pc:sldLayoutMk cId="3554004456" sldId="2147483668"/>
          </pc:sldLayoutMkLst>
        </pc:sldLayoutChg>
        <pc:sldLayoutChg chg="del">
          <pc:chgData name="Rob Sewell" userId="c802df42025d5e1f" providerId="LiveId" clId="{CDA45A44-A672-41A4-8145-764E0CCAF2B2}" dt="2020-05-29T10:15:43.175" v="4" actId="700"/>
          <pc:sldLayoutMkLst>
            <pc:docMk/>
            <pc:sldMasterMk cId="2625840843" sldId="2147483663"/>
            <pc:sldLayoutMk cId="482199220" sldId="2147483669"/>
          </pc:sldLayoutMkLst>
        </pc:sldLayoutChg>
        <pc:sldLayoutChg chg="del">
          <pc:chgData name="Rob Sewell" userId="c802df42025d5e1f" providerId="LiveId" clId="{CDA45A44-A672-41A4-8145-764E0CCAF2B2}" dt="2020-05-29T10:15:43.175" v="4" actId="700"/>
          <pc:sldLayoutMkLst>
            <pc:docMk/>
            <pc:sldMasterMk cId="2625840843" sldId="2147483663"/>
            <pc:sldLayoutMk cId="2574536509" sldId="2147483670"/>
          </pc:sldLayoutMkLst>
        </pc:sldLayoutChg>
        <pc:sldLayoutChg chg="del">
          <pc:chgData name="Rob Sewell" userId="c802df42025d5e1f" providerId="LiveId" clId="{CDA45A44-A672-41A4-8145-764E0CCAF2B2}" dt="2020-05-29T10:15:43.175" v="4" actId="700"/>
          <pc:sldLayoutMkLst>
            <pc:docMk/>
            <pc:sldMasterMk cId="2625840843" sldId="2147483663"/>
            <pc:sldLayoutMk cId="1979446039" sldId="2147483671"/>
          </pc:sldLayoutMkLst>
        </pc:sldLayoutChg>
        <pc:sldLayoutChg chg="del">
          <pc:chgData name="Rob Sewell" userId="c802df42025d5e1f" providerId="LiveId" clId="{CDA45A44-A672-41A4-8145-764E0CCAF2B2}" dt="2020-05-29T10:15:43.175" v="4" actId="700"/>
          <pc:sldLayoutMkLst>
            <pc:docMk/>
            <pc:sldMasterMk cId="2625840843" sldId="2147483663"/>
            <pc:sldLayoutMk cId="74658359" sldId="2147483672"/>
          </pc:sldLayoutMkLst>
        </pc:sldLayoutChg>
        <pc:sldLayoutChg chg="del">
          <pc:chgData name="Rob Sewell" userId="c802df42025d5e1f" providerId="LiveId" clId="{CDA45A44-A672-41A4-8145-764E0CCAF2B2}" dt="2020-05-29T10:15:43.175" v="4" actId="700"/>
          <pc:sldLayoutMkLst>
            <pc:docMk/>
            <pc:sldMasterMk cId="2625840843" sldId="2147483663"/>
            <pc:sldLayoutMk cId="3313458319" sldId="2147483673"/>
          </pc:sldLayoutMkLst>
        </pc:sldLayoutChg>
        <pc:sldLayoutChg chg="del">
          <pc:chgData name="Rob Sewell" userId="c802df42025d5e1f" providerId="LiveId" clId="{CDA45A44-A672-41A4-8145-764E0CCAF2B2}" dt="2020-05-29T10:15:43.175" v="4" actId="700"/>
          <pc:sldLayoutMkLst>
            <pc:docMk/>
            <pc:sldMasterMk cId="2625840843" sldId="2147483663"/>
            <pc:sldLayoutMk cId="578084734" sldId="2147483674"/>
          </pc:sldLayoutMkLst>
        </pc:sldLayoutChg>
        <pc:sldLayoutChg chg="del">
          <pc:chgData name="Rob Sewell" userId="c802df42025d5e1f" providerId="LiveId" clId="{CDA45A44-A672-41A4-8145-764E0CCAF2B2}" dt="2020-05-29T10:15:43.175" v="4" actId="700"/>
          <pc:sldLayoutMkLst>
            <pc:docMk/>
            <pc:sldMasterMk cId="2625840843" sldId="2147483663"/>
            <pc:sldLayoutMk cId="3930314862" sldId="2147483675"/>
          </pc:sldLayoutMkLst>
        </pc:sldLayoutChg>
        <pc:sldLayoutChg chg="del">
          <pc:chgData name="Rob Sewell" userId="c802df42025d5e1f" providerId="LiveId" clId="{CDA45A44-A672-41A4-8145-764E0CCAF2B2}" dt="2020-05-29T10:15:43.175" v="4" actId="700"/>
          <pc:sldLayoutMkLst>
            <pc:docMk/>
            <pc:sldMasterMk cId="2625840843" sldId="2147483663"/>
            <pc:sldLayoutMk cId="1125154077" sldId="2147483676"/>
          </pc:sldLayoutMkLst>
        </pc:sldLayoutChg>
        <pc:sldLayoutChg chg="del">
          <pc:chgData name="Rob Sewell" userId="c802df42025d5e1f" providerId="LiveId" clId="{CDA45A44-A672-41A4-8145-764E0CCAF2B2}" dt="2020-05-29T10:15:43.175" v="4" actId="700"/>
          <pc:sldLayoutMkLst>
            <pc:docMk/>
            <pc:sldMasterMk cId="2625840843" sldId="2147483663"/>
            <pc:sldLayoutMk cId="2350168402" sldId="2147483677"/>
          </pc:sldLayoutMkLst>
        </pc:sldLayoutChg>
        <pc:sldLayoutChg chg="del">
          <pc:chgData name="Rob Sewell" userId="c802df42025d5e1f" providerId="LiveId" clId="{CDA45A44-A672-41A4-8145-764E0CCAF2B2}" dt="2020-05-29T10:15:43.175" v="4" actId="700"/>
          <pc:sldLayoutMkLst>
            <pc:docMk/>
            <pc:sldMasterMk cId="2625840843" sldId="2147483663"/>
            <pc:sldLayoutMk cId="3906060446" sldId="2147483678"/>
          </pc:sldLayoutMkLst>
        </pc:sldLayoutChg>
        <pc:sldLayoutChg chg="del">
          <pc:chgData name="Rob Sewell" userId="c802df42025d5e1f" providerId="LiveId" clId="{CDA45A44-A672-41A4-8145-764E0CCAF2B2}" dt="2020-05-29T10:15:43.175" v="4" actId="700"/>
          <pc:sldLayoutMkLst>
            <pc:docMk/>
            <pc:sldMasterMk cId="2625840843" sldId="2147483663"/>
            <pc:sldLayoutMk cId="327222662" sldId="2147483679"/>
          </pc:sldLayoutMkLst>
        </pc:sldLayoutChg>
        <pc:sldLayoutChg chg="del">
          <pc:chgData name="Rob Sewell" userId="c802df42025d5e1f" providerId="LiveId" clId="{CDA45A44-A672-41A4-8145-764E0CCAF2B2}" dt="2020-05-29T10:15:43.175" v="4" actId="700"/>
          <pc:sldLayoutMkLst>
            <pc:docMk/>
            <pc:sldMasterMk cId="2625840843" sldId="2147483663"/>
            <pc:sldLayoutMk cId="1698157241" sldId="2147483680"/>
          </pc:sldLayoutMkLst>
        </pc:sldLayoutChg>
      </pc:sldMasterChg>
    </pc:docChg>
  </pc:docChgLst>
  <pc:docChgLst>
    <pc:chgData name="Rob Sewell" userId="c802df42025d5e1f" providerId="LiveId" clId="{60201115-6829-401B-8463-6F2416F7D796}"/>
    <pc:docChg chg="undo redo custSel mod addSld delSld modSld sldOrd">
      <pc:chgData name="Rob Sewell" userId="c802df42025d5e1f" providerId="LiveId" clId="{60201115-6829-401B-8463-6F2416F7D796}" dt="2020-02-21T20:43:11.877" v="1818" actId="478"/>
      <pc:docMkLst>
        <pc:docMk/>
      </pc:docMkLst>
      <pc:sldChg chg="modTransition">
        <pc:chgData name="Rob Sewell" userId="c802df42025d5e1f" providerId="LiveId" clId="{60201115-6829-401B-8463-6F2416F7D796}" dt="2020-02-15T15:36:48.242" v="1209"/>
        <pc:sldMkLst>
          <pc:docMk/>
          <pc:sldMk cId="4003226672" sldId="257"/>
        </pc:sldMkLst>
      </pc:sldChg>
      <pc:sldChg chg="modSp mod modTransition">
        <pc:chgData name="Rob Sewell" userId="c802df42025d5e1f" providerId="LiveId" clId="{60201115-6829-401B-8463-6F2416F7D796}" dt="2020-02-15T15:36:48.242" v="1209"/>
        <pc:sldMkLst>
          <pc:docMk/>
          <pc:sldMk cId="2171019890" sldId="338"/>
        </pc:sldMkLst>
        <pc:picChg chg="mod">
          <ac:chgData name="Rob Sewell" userId="c802df42025d5e1f" providerId="LiveId" clId="{60201115-6829-401B-8463-6F2416F7D796}" dt="2020-02-15T14:53:51.796" v="116" actId="1076"/>
          <ac:picMkLst>
            <pc:docMk/>
            <pc:sldMk cId="2171019890" sldId="338"/>
            <ac:picMk id="9" creationId="{76A2F8F1-AFA6-485B-A22D-7725F53BBE38}"/>
          </ac:picMkLst>
        </pc:picChg>
      </pc:sldChg>
      <pc:sldChg chg="modTransition">
        <pc:chgData name="Rob Sewell" userId="c802df42025d5e1f" providerId="LiveId" clId="{60201115-6829-401B-8463-6F2416F7D796}" dt="2020-02-15T15:36:48.242" v="1209"/>
        <pc:sldMkLst>
          <pc:docMk/>
          <pc:sldMk cId="335027471" sldId="339"/>
        </pc:sldMkLst>
      </pc:sldChg>
      <pc:sldChg chg="modTransition">
        <pc:chgData name="Rob Sewell" userId="c802df42025d5e1f" providerId="LiveId" clId="{60201115-6829-401B-8463-6F2416F7D796}" dt="2020-02-15T15:36:48.242" v="1209"/>
        <pc:sldMkLst>
          <pc:docMk/>
          <pc:sldMk cId="1165542133" sldId="340"/>
        </pc:sldMkLst>
      </pc:sldChg>
      <pc:sldChg chg="modTransition">
        <pc:chgData name="Rob Sewell" userId="c802df42025d5e1f" providerId="LiveId" clId="{60201115-6829-401B-8463-6F2416F7D796}" dt="2020-02-15T15:36:48.242" v="1209"/>
        <pc:sldMkLst>
          <pc:docMk/>
          <pc:sldMk cId="5254421" sldId="341"/>
        </pc:sldMkLst>
      </pc:sldChg>
      <pc:sldChg chg="modTransition">
        <pc:chgData name="Rob Sewell" userId="c802df42025d5e1f" providerId="LiveId" clId="{60201115-6829-401B-8463-6F2416F7D796}" dt="2020-02-15T15:36:48.242" v="1209"/>
        <pc:sldMkLst>
          <pc:docMk/>
          <pc:sldMk cId="808572843" sldId="342"/>
        </pc:sldMkLst>
      </pc:sldChg>
      <pc:sldChg chg="modSp mod modTransition">
        <pc:chgData name="Rob Sewell" userId="c802df42025d5e1f" providerId="LiveId" clId="{60201115-6829-401B-8463-6F2416F7D796}" dt="2020-02-15T15:36:48.242" v="1209"/>
        <pc:sldMkLst>
          <pc:docMk/>
          <pc:sldMk cId="3754272039" sldId="343"/>
        </pc:sldMkLst>
        <pc:picChg chg="mod">
          <ac:chgData name="Rob Sewell" userId="c802df42025d5e1f" providerId="LiveId" clId="{60201115-6829-401B-8463-6F2416F7D796}" dt="2020-02-15T14:53:34.860" v="115" actId="1076"/>
          <ac:picMkLst>
            <pc:docMk/>
            <pc:sldMk cId="3754272039" sldId="343"/>
            <ac:picMk id="6" creationId="{C9E5F9F0-F431-4A18-9948-19632B801A09}"/>
          </ac:picMkLst>
        </pc:picChg>
      </pc:sldChg>
      <pc:sldChg chg="modSp mod modTransition">
        <pc:chgData name="Rob Sewell" userId="c802df42025d5e1f" providerId="LiveId" clId="{60201115-6829-401B-8463-6F2416F7D796}" dt="2020-02-15T15:36:48.242" v="1209"/>
        <pc:sldMkLst>
          <pc:docMk/>
          <pc:sldMk cId="1809004502" sldId="344"/>
        </pc:sldMkLst>
        <pc:picChg chg="mod">
          <ac:chgData name="Rob Sewell" userId="c802df42025d5e1f" providerId="LiveId" clId="{60201115-6829-401B-8463-6F2416F7D796}" dt="2020-02-15T15:36:06.131" v="1203" actId="14100"/>
          <ac:picMkLst>
            <pc:docMk/>
            <pc:sldMk cId="1809004502" sldId="344"/>
            <ac:picMk id="11" creationId="{E987B4F2-44C4-475E-9168-892C81CC17F5}"/>
          </ac:picMkLst>
        </pc:picChg>
      </pc:sldChg>
      <pc:sldChg chg="addSp delSp modSp mod modTransition">
        <pc:chgData name="Rob Sewell" userId="c802df42025d5e1f" providerId="LiveId" clId="{60201115-6829-401B-8463-6F2416F7D796}" dt="2020-02-15T15:36:48.242" v="1209"/>
        <pc:sldMkLst>
          <pc:docMk/>
          <pc:sldMk cId="3167422849" sldId="345"/>
        </pc:sldMkLst>
        <pc:spChg chg="mod">
          <ac:chgData name="Rob Sewell" userId="c802df42025d5e1f" providerId="LiveId" clId="{60201115-6829-401B-8463-6F2416F7D796}" dt="2020-02-15T14:26:07.048" v="1" actId="20577"/>
          <ac:spMkLst>
            <pc:docMk/>
            <pc:sldMk cId="3167422849" sldId="345"/>
            <ac:spMk id="7" creationId="{5D724EE0-FF65-4FCF-808E-D5ACBF97D340}"/>
          </ac:spMkLst>
        </pc:spChg>
        <pc:picChg chg="add mod">
          <ac:chgData name="Rob Sewell" userId="c802df42025d5e1f" providerId="LiveId" clId="{60201115-6829-401B-8463-6F2416F7D796}" dt="2020-02-15T14:35:06.159" v="16" actId="1076"/>
          <ac:picMkLst>
            <pc:docMk/>
            <pc:sldMk cId="3167422849" sldId="345"/>
            <ac:picMk id="3" creationId="{1117835C-D60A-475E-BC72-DBAA52057277}"/>
          </ac:picMkLst>
        </pc:picChg>
        <pc:picChg chg="add mod">
          <ac:chgData name="Rob Sewell" userId="c802df42025d5e1f" providerId="LiveId" clId="{60201115-6829-401B-8463-6F2416F7D796}" dt="2020-02-15T14:34:57.445" v="13" actId="1076"/>
          <ac:picMkLst>
            <pc:docMk/>
            <pc:sldMk cId="3167422849" sldId="345"/>
            <ac:picMk id="9" creationId="{5CBACED7-8F30-4629-BBB7-917825404940}"/>
          </ac:picMkLst>
        </pc:picChg>
        <pc:picChg chg="add del mod">
          <ac:chgData name="Rob Sewell" userId="c802df42025d5e1f" providerId="LiveId" clId="{60201115-6829-401B-8463-6F2416F7D796}" dt="2020-02-15T14:34:52.202" v="12" actId="478"/>
          <ac:picMkLst>
            <pc:docMk/>
            <pc:sldMk cId="3167422849" sldId="345"/>
            <ac:picMk id="10" creationId="{368C72B8-9988-4969-96DD-27036B4D1906}"/>
          </ac:picMkLst>
        </pc:picChg>
        <pc:picChg chg="del">
          <ac:chgData name="Rob Sewell" userId="c802df42025d5e1f" providerId="LiveId" clId="{60201115-6829-401B-8463-6F2416F7D796}" dt="2020-02-15T14:35:03.629" v="14" actId="478"/>
          <ac:picMkLst>
            <pc:docMk/>
            <pc:sldMk cId="3167422849" sldId="345"/>
            <ac:picMk id="11" creationId="{E987B4F2-44C4-475E-9168-892C81CC17F5}"/>
          </ac:picMkLst>
        </pc:picChg>
      </pc:sldChg>
      <pc:sldChg chg="add del">
        <pc:chgData name="Rob Sewell" userId="c802df42025d5e1f" providerId="LiveId" clId="{60201115-6829-401B-8463-6F2416F7D796}" dt="2020-02-15T14:37:50.074" v="48" actId="2696"/>
        <pc:sldMkLst>
          <pc:docMk/>
          <pc:sldMk cId="1815256441" sldId="346"/>
        </pc:sldMkLst>
      </pc:sldChg>
      <pc:sldChg chg="modSp add mod modTransition">
        <pc:chgData name="Rob Sewell" userId="c802df42025d5e1f" providerId="LiveId" clId="{60201115-6829-401B-8463-6F2416F7D796}" dt="2020-02-15T15:36:48.242" v="1209"/>
        <pc:sldMkLst>
          <pc:docMk/>
          <pc:sldMk cId="3872639444" sldId="347"/>
        </pc:sldMkLst>
        <pc:picChg chg="mod">
          <ac:chgData name="Rob Sewell" userId="c802df42025d5e1f" providerId="LiveId" clId="{60201115-6829-401B-8463-6F2416F7D796}" dt="2020-02-15T14:53:08.474" v="113" actId="1076"/>
          <ac:picMkLst>
            <pc:docMk/>
            <pc:sldMk cId="3872639444" sldId="347"/>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3933188968" sldId="348"/>
        </pc:sldMkLst>
        <pc:picChg chg="mod">
          <ac:chgData name="Rob Sewell" userId="c802df42025d5e1f" providerId="LiveId" clId="{60201115-6829-401B-8463-6F2416F7D796}" dt="2020-02-15T14:52:48.742" v="112" actId="1076"/>
          <ac:picMkLst>
            <pc:docMk/>
            <pc:sldMk cId="3933188968" sldId="348"/>
            <ac:picMk id="3" creationId="{1117835C-D60A-475E-BC72-DBAA52057277}"/>
          </ac:picMkLst>
        </pc:picChg>
        <pc:picChg chg="mod">
          <ac:chgData name="Rob Sewell" userId="c802df42025d5e1f" providerId="LiveId" clId="{60201115-6829-401B-8463-6F2416F7D796}" dt="2020-02-15T14:35:54.094" v="27" actId="1076"/>
          <ac:picMkLst>
            <pc:docMk/>
            <pc:sldMk cId="3933188968" sldId="348"/>
            <ac:picMk id="9" creationId="{5CBACED7-8F30-4629-BBB7-917825404940}"/>
          </ac:picMkLst>
        </pc:picChg>
      </pc:sldChg>
      <pc:sldChg chg="addSp delSp modSp add mod modTransition">
        <pc:chgData name="Rob Sewell" userId="c802df42025d5e1f" providerId="LiveId" clId="{60201115-6829-401B-8463-6F2416F7D796}" dt="2020-02-15T15:36:48.242" v="1209"/>
        <pc:sldMkLst>
          <pc:docMk/>
          <pc:sldMk cId="2495746993" sldId="349"/>
        </pc:sldMkLst>
        <pc:spChg chg="mod">
          <ac:chgData name="Rob Sewell" userId="c802df42025d5e1f" providerId="LiveId" clId="{60201115-6829-401B-8463-6F2416F7D796}" dt="2020-02-15T14:37:06.450" v="42" actId="20577"/>
          <ac:spMkLst>
            <pc:docMk/>
            <pc:sldMk cId="2495746993" sldId="349"/>
            <ac:spMk id="7" creationId="{5D724EE0-FF65-4FCF-808E-D5ACBF97D340}"/>
          </ac:spMkLst>
        </pc:spChg>
        <pc:picChg chg="mod">
          <ac:chgData name="Rob Sewell" userId="c802df42025d5e1f" providerId="LiveId" clId="{60201115-6829-401B-8463-6F2416F7D796}" dt="2020-02-15T14:36:44.806" v="36" actId="1076"/>
          <ac:picMkLst>
            <pc:docMk/>
            <pc:sldMk cId="2495746993" sldId="349"/>
            <ac:picMk id="3" creationId="{1117835C-D60A-475E-BC72-DBAA52057277}"/>
          </ac:picMkLst>
        </pc:picChg>
        <pc:picChg chg="add mod">
          <ac:chgData name="Rob Sewell" userId="c802df42025d5e1f" providerId="LiveId" clId="{60201115-6829-401B-8463-6F2416F7D796}" dt="2020-02-15T14:36:59.093" v="40" actId="1076"/>
          <ac:picMkLst>
            <pc:docMk/>
            <pc:sldMk cId="2495746993" sldId="349"/>
            <ac:picMk id="8" creationId="{E4C07B3E-AD4E-4ACA-80FA-7DDDEB967BD0}"/>
          </ac:picMkLst>
        </pc:picChg>
        <pc:picChg chg="del">
          <ac:chgData name="Rob Sewell" userId="c802df42025d5e1f" providerId="LiveId" clId="{60201115-6829-401B-8463-6F2416F7D796}" dt="2020-02-15T14:36:53.496" v="39" actId="478"/>
          <ac:picMkLst>
            <pc:docMk/>
            <pc:sldMk cId="2495746993" sldId="349"/>
            <ac:picMk id="9" creationId="{5CBACED7-8F30-4629-BBB7-917825404940}"/>
          </ac:picMkLst>
        </pc:picChg>
      </pc:sldChg>
      <pc:sldChg chg="modSp add mod modTransition">
        <pc:chgData name="Rob Sewell" userId="c802df42025d5e1f" providerId="LiveId" clId="{60201115-6829-401B-8463-6F2416F7D796}" dt="2020-02-15T15:36:48.242" v="1209"/>
        <pc:sldMkLst>
          <pc:docMk/>
          <pc:sldMk cId="1164172271" sldId="350"/>
        </pc:sldMkLst>
        <pc:picChg chg="mod">
          <ac:chgData name="Rob Sewell" userId="c802df42025d5e1f" providerId="LiveId" clId="{60201115-6829-401B-8463-6F2416F7D796}" dt="2020-02-15T14:52:37.807" v="111" actId="1076"/>
          <ac:picMkLst>
            <pc:docMk/>
            <pc:sldMk cId="1164172271" sldId="350"/>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1028395209" sldId="351"/>
        </pc:sldMkLst>
        <pc:spChg chg="mod">
          <ac:chgData name="Rob Sewell" userId="c802df42025d5e1f" providerId="LiveId" clId="{60201115-6829-401B-8463-6F2416F7D796}" dt="2020-02-15T14:43:56.532" v="68" actId="1076"/>
          <ac:spMkLst>
            <pc:docMk/>
            <pc:sldMk cId="1028395209" sldId="351"/>
            <ac:spMk id="7" creationId="{5D724EE0-FF65-4FCF-808E-D5ACBF97D340}"/>
          </ac:spMkLst>
        </pc:spChg>
        <pc:picChg chg="del">
          <ac:chgData name="Rob Sewell" userId="c802df42025d5e1f" providerId="LiveId" clId="{60201115-6829-401B-8463-6F2416F7D796}" dt="2020-02-15T14:38:48.390" v="55" actId="478"/>
          <ac:picMkLst>
            <pc:docMk/>
            <pc:sldMk cId="1028395209" sldId="351"/>
            <ac:picMk id="3" creationId="{1117835C-D60A-475E-BC72-DBAA52057277}"/>
          </ac:picMkLst>
        </pc:picChg>
        <pc:picChg chg="add mod">
          <ac:chgData name="Rob Sewell" userId="c802df42025d5e1f" providerId="LiveId" clId="{60201115-6829-401B-8463-6F2416F7D796}" dt="2020-02-15T14:44:09.621" v="72" actId="1076"/>
          <ac:picMkLst>
            <pc:docMk/>
            <pc:sldMk cId="1028395209" sldId="351"/>
            <ac:picMk id="4" creationId="{C4FF2093-7030-4820-AF6B-74BC02D78629}"/>
          </ac:picMkLst>
        </pc:picChg>
        <pc:picChg chg="mod">
          <ac:chgData name="Rob Sewell" userId="c802df42025d5e1f" providerId="LiveId" clId="{60201115-6829-401B-8463-6F2416F7D796}" dt="2020-02-15T14:38:33.196" v="52" actId="1076"/>
          <ac:picMkLst>
            <pc:docMk/>
            <pc:sldMk cId="1028395209" sldId="351"/>
            <ac:picMk id="8" creationId="{E4C07B3E-AD4E-4ACA-80FA-7DDDEB967BD0}"/>
          </ac:picMkLst>
        </pc:picChg>
      </pc:sldChg>
      <pc:sldChg chg="addSp delSp modSp add mod modTransition">
        <pc:chgData name="Rob Sewell" userId="c802df42025d5e1f" providerId="LiveId" clId="{60201115-6829-401B-8463-6F2416F7D796}" dt="2020-02-15T15:36:48.242" v="1209"/>
        <pc:sldMkLst>
          <pc:docMk/>
          <pc:sldMk cId="3303990591" sldId="352"/>
        </pc:sldMkLst>
        <pc:picChg chg="add mod">
          <ac:chgData name="Rob Sewell" userId="c802df42025d5e1f" providerId="LiveId" clId="{60201115-6829-401B-8463-6F2416F7D796}" dt="2020-02-15T14:48:02.169" v="84" actId="1076"/>
          <ac:picMkLst>
            <pc:docMk/>
            <pc:sldMk cId="3303990591" sldId="352"/>
            <ac:picMk id="3" creationId="{F38E22BC-8B3E-4E27-B212-1B4AB3037F39}"/>
          </ac:picMkLst>
        </pc:picChg>
        <pc:picChg chg="mod">
          <ac:chgData name="Rob Sewell" userId="c802df42025d5e1f" providerId="LiveId" clId="{60201115-6829-401B-8463-6F2416F7D796}" dt="2020-02-15T14:52:28.253" v="110" actId="1076"/>
          <ac:picMkLst>
            <pc:docMk/>
            <pc:sldMk cId="3303990591" sldId="352"/>
            <ac:picMk id="4" creationId="{C4FF2093-7030-4820-AF6B-74BC02D78629}"/>
          </ac:picMkLst>
        </pc:picChg>
        <pc:picChg chg="del">
          <ac:chgData name="Rob Sewell" userId="c802df42025d5e1f" providerId="LiveId" clId="{60201115-6829-401B-8463-6F2416F7D796}" dt="2020-02-15T14:44:33.653" v="76" actId="478"/>
          <ac:picMkLst>
            <pc:docMk/>
            <pc:sldMk cId="3303990591" sldId="352"/>
            <ac:picMk id="8" creationId="{E4C07B3E-AD4E-4ACA-80FA-7DDDEB967BD0}"/>
          </ac:picMkLst>
        </pc:picChg>
      </pc:sldChg>
      <pc:sldChg chg="add del">
        <pc:chgData name="Rob Sewell" userId="c802df42025d5e1f" providerId="LiveId" clId="{60201115-6829-401B-8463-6F2416F7D796}" dt="2020-02-15T14:44:22.390" v="74" actId="2696"/>
        <pc:sldMkLst>
          <pc:docMk/>
          <pc:sldMk cId="3522870728" sldId="352"/>
        </pc:sldMkLst>
      </pc:sldChg>
      <pc:sldChg chg="addSp delSp modSp add mod modTransition">
        <pc:chgData name="Rob Sewell" userId="c802df42025d5e1f" providerId="LiveId" clId="{60201115-6829-401B-8463-6F2416F7D796}" dt="2020-02-15T15:36:48.242" v="1209"/>
        <pc:sldMkLst>
          <pc:docMk/>
          <pc:sldMk cId="365686753" sldId="353"/>
        </pc:sldMkLst>
        <pc:spChg chg="mod">
          <ac:chgData name="Rob Sewell" userId="c802df42025d5e1f" providerId="LiveId" clId="{60201115-6829-401B-8463-6F2416F7D796}" dt="2020-02-15T14:51:19.846" v="97" actId="1076"/>
          <ac:spMkLst>
            <pc:docMk/>
            <pc:sldMk cId="365686753" sldId="353"/>
            <ac:spMk id="7" creationId="{5D724EE0-FF65-4FCF-808E-D5ACBF97D340}"/>
          </ac:spMkLst>
        </pc:spChg>
        <pc:picChg chg="del">
          <ac:chgData name="Rob Sewell" userId="c802df42025d5e1f" providerId="LiveId" clId="{60201115-6829-401B-8463-6F2416F7D796}" dt="2020-02-15T14:51:40.798" v="101" actId="478"/>
          <ac:picMkLst>
            <pc:docMk/>
            <pc:sldMk cId="365686753" sldId="353"/>
            <ac:picMk id="3" creationId="{F38E22BC-8B3E-4E27-B212-1B4AB3037F39}"/>
          </ac:picMkLst>
        </pc:picChg>
        <pc:picChg chg="mod">
          <ac:chgData name="Rob Sewell" userId="c802df42025d5e1f" providerId="LiveId" clId="{60201115-6829-401B-8463-6F2416F7D796}" dt="2020-02-15T14:48:18.805" v="88" actId="1076"/>
          <ac:picMkLst>
            <pc:docMk/>
            <pc:sldMk cId="365686753" sldId="353"/>
            <ac:picMk id="4" creationId="{C4FF2093-7030-4820-AF6B-74BC02D78629}"/>
          </ac:picMkLst>
        </pc:picChg>
        <pc:picChg chg="add mod">
          <ac:chgData name="Rob Sewell" userId="c802df42025d5e1f" providerId="LiveId" clId="{60201115-6829-401B-8463-6F2416F7D796}" dt="2020-02-15T14:51:46.817" v="103" actId="1076"/>
          <ac:picMkLst>
            <pc:docMk/>
            <pc:sldMk cId="365686753" sldId="353"/>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869354231" sldId="354"/>
        </pc:sldMkLst>
        <pc:picChg chg="add del mod">
          <ac:chgData name="Rob Sewell" userId="c802df42025d5e1f" providerId="LiveId" clId="{60201115-6829-401B-8463-6F2416F7D796}" dt="2020-02-15T14:57:37.070" v="138" actId="478"/>
          <ac:picMkLst>
            <pc:docMk/>
            <pc:sldMk cId="869354231" sldId="354"/>
            <ac:picMk id="3" creationId="{75A515C8-94C8-4C2E-B917-323CCE07E446}"/>
          </ac:picMkLst>
        </pc:picChg>
        <pc:picChg chg="del">
          <ac:chgData name="Rob Sewell" userId="c802df42025d5e1f" providerId="LiveId" clId="{60201115-6829-401B-8463-6F2416F7D796}" dt="2020-02-15T14:51:54.086" v="105" actId="478"/>
          <ac:picMkLst>
            <pc:docMk/>
            <pc:sldMk cId="869354231" sldId="354"/>
            <ac:picMk id="4" creationId="{C4FF2093-7030-4820-AF6B-74BC02D78629}"/>
          </ac:picMkLst>
        </pc:picChg>
        <pc:picChg chg="mod">
          <ac:chgData name="Rob Sewell" userId="c802df42025d5e1f" providerId="LiveId" clId="{60201115-6829-401B-8463-6F2416F7D796}" dt="2020-02-15T14:52:18.120" v="109" actId="1076"/>
          <ac:picMkLst>
            <pc:docMk/>
            <pc:sldMk cId="869354231" sldId="354"/>
            <ac:picMk id="6" creationId="{766B25CE-ED8B-4B54-BCE6-9E03E3565060}"/>
          </ac:picMkLst>
        </pc:picChg>
        <pc:picChg chg="add mod">
          <ac:chgData name="Rob Sewell" userId="c802df42025d5e1f" providerId="LiveId" clId="{60201115-6829-401B-8463-6F2416F7D796}" dt="2020-02-15T14:57:51.364" v="144" actId="1076"/>
          <ac:picMkLst>
            <pc:docMk/>
            <pc:sldMk cId="869354231" sldId="354"/>
            <ac:picMk id="8" creationId="{F63072FE-5073-42F8-8796-55EB891F7113}"/>
          </ac:picMkLst>
        </pc:picChg>
      </pc:sldChg>
      <pc:sldChg chg="modSp add mod modTransition">
        <pc:chgData name="Rob Sewell" userId="c802df42025d5e1f" providerId="LiveId" clId="{60201115-6829-401B-8463-6F2416F7D796}" dt="2020-02-15T15:36:48.242" v="1209"/>
        <pc:sldMkLst>
          <pc:docMk/>
          <pc:sldMk cId="389595980" sldId="355"/>
        </pc:sldMkLst>
        <pc:picChg chg="mod">
          <ac:chgData name="Rob Sewell" userId="c802df42025d5e1f" providerId="LiveId" clId="{60201115-6829-401B-8463-6F2416F7D796}" dt="2020-02-15T14:58:30.146" v="153" actId="1076"/>
          <ac:picMkLst>
            <pc:docMk/>
            <pc:sldMk cId="389595980" sldId="355"/>
            <ac:picMk id="6" creationId="{766B25CE-ED8B-4B54-BCE6-9E03E3565060}"/>
          </ac:picMkLst>
        </pc:picChg>
        <pc:picChg chg="mod">
          <ac:chgData name="Rob Sewell" userId="c802df42025d5e1f" providerId="LiveId" clId="{60201115-6829-401B-8463-6F2416F7D796}" dt="2020-02-15T14:58:58.541" v="156" actId="1076"/>
          <ac:picMkLst>
            <pc:docMk/>
            <pc:sldMk cId="389595980" sldId="355"/>
            <ac:picMk id="8" creationId="{F63072FE-5073-42F8-8796-55EB891F7113}"/>
          </ac:picMkLst>
        </pc:picChg>
      </pc:sldChg>
      <pc:sldChg chg="delSp modSp add del mod">
        <pc:chgData name="Rob Sewell" userId="c802df42025d5e1f" providerId="LiveId" clId="{60201115-6829-401B-8463-6F2416F7D796}" dt="2020-02-15T14:57:28.110" v="137" actId="47"/>
        <pc:sldMkLst>
          <pc:docMk/>
          <pc:sldMk cId="3138968495" sldId="355"/>
        </pc:sldMkLst>
        <pc:picChg chg="del mod">
          <ac:chgData name="Rob Sewell" userId="c802df42025d5e1f" providerId="LiveId" clId="{60201115-6829-401B-8463-6F2416F7D796}" dt="2020-02-15T14:57:24.587" v="136" actId="478"/>
          <ac:picMkLst>
            <pc:docMk/>
            <pc:sldMk cId="3138968495" sldId="355"/>
            <ac:picMk id="3" creationId="{75A515C8-94C8-4C2E-B917-323CCE07E446}"/>
          </ac:picMkLst>
        </pc:picChg>
        <pc:picChg chg="mod">
          <ac:chgData name="Rob Sewell" userId="c802df42025d5e1f" providerId="LiveId" clId="{60201115-6829-401B-8463-6F2416F7D796}" dt="2020-02-15T14:55:32.549" v="134" actId="1076"/>
          <ac:picMkLst>
            <pc:docMk/>
            <pc:sldMk cId="3138968495" sldId="355"/>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357802739" sldId="356"/>
        </pc:sldMkLst>
        <pc:spChg chg="del">
          <ac:chgData name="Rob Sewell" userId="c802df42025d5e1f" providerId="LiveId" clId="{60201115-6829-401B-8463-6F2416F7D796}" dt="2020-02-15T14:59:53.907" v="159" actId="478"/>
          <ac:spMkLst>
            <pc:docMk/>
            <pc:sldMk cId="1357802739" sldId="356"/>
            <ac:spMk id="2" creationId="{F97274E7-C15E-4BC3-96EF-CDF86AF7168E}"/>
          </ac:spMkLst>
        </pc:spChg>
        <pc:spChg chg="add del mod">
          <ac:chgData name="Rob Sewell" userId="c802df42025d5e1f" providerId="LiveId" clId="{60201115-6829-401B-8463-6F2416F7D796}" dt="2020-02-15T14:59:57.644" v="160" actId="478"/>
          <ac:spMkLst>
            <pc:docMk/>
            <pc:sldMk cId="1357802739" sldId="356"/>
            <ac:spMk id="4" creationId="{334F1D78-E939-4E27-B599-B058130D3753}"/>
          </ac:spMkLst>
        </pc:spChg>
        <pc:spChg chg="del">
          <ac:chgData name="Rob Sewell" userId="c802df42025d5e1f" providerId="LiveId" clId="{60201115-6829-401B-8463-6F2416F7D796}" dt="2020-02-15T15:00:01.277" v="161" actId="478"/>
          <ac:spMkLst>
            <pc:docMk/>
            <pc:sldMk cId="1357802739" sldId="356"/>
            <ac:spMk id="7" creationId="{5D724EE0-FF65-4FCF-808E-D5ACBF97D340}"/>
          </ac:spMkLst>
        </pc:spChg>
        <pc:spChg chg="add mod">
          <ac:chgData name="Rob Sewell" userId="c802df42025d5e1f" providerId="LiveId" clId="{60201115-6829-401B-8463-6F2416F7D796}" dt="2020-02-15T15:01:02.769" v="187" actId="1076"/>
          <ac:spMkLst>
            <pc:docMk/>
            <pc:sldMk cId="1357802739" sldId="356"/>
            <ac:spMk id="10" creationId="{9ADCA497-ED1F-4807-B523-DB3FAA816AC5}"/>
          </ac:spMkLst>
        </pc:spChg>
        <pc:picChg chg="del">
          <ac:chgData name="Rob Sewell" userId="c802df42025d5e1f" providerId="LiveId" clId="{60201115-6829-401B-8463-6F2416F7D796}" dt="2020-02-15T15:04:19.925" v="199" actId="478"/>
          <ac:picMkLst>
            <pc:docMk/>
            <pc:sldMk cId="1357802739" sldId="356"/>
            <ac:picMk id="6" creationId="{766B25CE-ED8B-4B54-BCE6-9E03E3565060}"/>
          </ac:picMkLst>
        </pc:picChg>
        <pc:picChg chg="del">
          <ac:chgData name="Rob Sewell" userId="c802df42025d5e1f" providerId="LiveId" clId="{60201115-6829-401B-8463-6F2416F7D796}" dt="2020-02-15T14:59:50.288" v="158" actId="478"/>
          <ac:picMkLst>
            <pc:docMk/>
            <pc:sldMk cId="1357802739" sldId="356"/>
            <ac:picMk id="8" creationId="{F63072FE-5073-42F8-8796-55EB891F7113}"/>
          </ac:picMkLst>
        </pc:picChg>
        <pc:picChg chg="add mod">
          <ac:chgData name="Rob Sewell" userId="c802df42025d5e1f" providerId="LiveId" clId="{60201115-6829-401B-8463-6F2416F7D796}" dt="2020-02-15T15:04:33.818" v="202" actId="1076"/>
          <ac:picMkLst>
            <pc:docMk/>
            <pc:sldMk cId="1357802739" sldId="356"/>
            <ac:picMk id="11" creationId="{C5BF7DF0-7BAD-491C-B9BD-F056997B09F8}"/>
          </ac:picMkLst>
        </pc:picChg>
      </pc:sldChg>
      <pc:sldChg chg="addSp delSp modSp add mod modTransition">
        <pc:chgData name="Rob Sewell" userId="c802df42025d5e1f" providerId="LiveId" clId="{60201115-6829-401B-8463-6F2416F7D796}" dt="2020-02-15T15:36:48.242" v="1209"/>
        <pc:sldMkLst>
          <pc:docMk/>
          <pc:sldMk cId="2831940655" sldId="357"/>
        </pc:sldMkLst>
        <pc:spChg chg="add mod">
          <ac:chgData name="Rob Sewell" userId="c802df42025d5e1f" providerId="LiveId" clId="{60201115-6829-401B-8463-6F2416F7D796}" dt="2020-02-15T15:03:23.568" v="197" actId="1076"/>
          <ac:spMkLst>
            <pc:docMk/>
            <pc:sldMk cId="2831940655" sldId="357"/>
            <ac:spMk id="2" creationId="{7B2DC334-1BAB-4162-9A92-61B892082CD6}"/>
          </ac:spMkLst>
        </pc:spChg>
        <pc:spChg chg="mod">
          <ac:chgData name="Rob Sewell" userId="c802df42025d5e1f" providerId="LiveId" clId="{60201115-6829-401B-8463-6F2416F7D796}" dt="2020-02-15T15:02:48.585" v="195" actId="1076"/>
          <ac:spMkLst>
            <pc:docMk/>
            <pc:sldMk cId="2831940655" sldId="357"/>
            <ac:spMk id="10" creationId="{9ADCA497-ED1F-4807-B523-DB3FAA816AC5}"/>
          </ac:spMkLst>
        </pc:spChg>
        <pc:picChg chg="del">
          <ac:chgData name="Rob Sewell" userId="c802df42025d5e1f" providerId="LiveId" clId="{60201115-6829-401B-8463-6F2416F7D796}" dt="2020-02-15T15:04:13.863" v="198" actId="478"/>
          <ac:picMkLst>
            <pc:docMk/>
            <pc:sldMk cId="2831940655" sldId="357"/>
            <ac:picMk id="6" creationId="{766B25CE-ED8B-4B54-BCE6-9E03E3565060}"/>
          </ac:picMkLst>
        </pc:picChg>
      </pc:sldChg>
      <pc:sldChg chg="delSp add del mod">
        <pc:chgData name="Rob Sewell" userId="c802df42025d5e1f" providerId="LiveId" clId="{60201115-6829-401B-8463-6F2416F7D796}" dt="2020-02-15T15:06:20.927" v="246" actId="2696"/>
        <pc:sldMkLst>
          <pc:docMk/>
          <pc:sldMk cId="2267025283" sldId="358"/>
        </pc:sldMkLst>
        <pc:picChg chg="del">
          <ac:chgData name="Rob Sewell" userId="c802df42025d5e1f" providerId="LiveId" clId="{60201115-6829-401B-8463-6F2416F7D796}" dt="2020-02-15T15:05:51.321" v="244" actId="478"/>
          <ac:picMkLst>
            <pc:docMk/>
            <pc:sldMk cId="2267025283" sldId="358"/>
            <ac:picMk id="6" creationId="{766B25CE-ED8B-4B54-BCE6-9E03E3565060}"/>
          </ac:picMkLst>
        </pc:picChg>
      </pc:sldChg>
      <pc:sldChg chg="addSp delSp modSp add mod modTransition">
        <pc:chgData name="Rob Sewell" userId="c802df42025d5e1f" providerId="LiveId" clId="{60201115-6829-401B-8463-6F2416F7D796}" dt="2020-02-15T15:36:48.242" v="1209"/>
        <pc:sldMkLst>
          <pc:docMk/>
          <pc:sldMk cId="1020870792" sldId="359"/>
        </pc:sldMkLst>
        <pc:spChg chg="del mod">
          <ac:chgData name="Rob Sewell" userId="c802df42025d5e1f" providerId="LiveId" clId="{60201115-6829-401B-8463-6F2416F7D796}" dt="2020-02-15T15:04:57.455" v="206"/>
          <ac:spMkLst>
            <pc:docMk/>
            <pc:sldMk cId="1020870792" sldId="359"/>
            <ac:spMk id="2" creationId="{7B2DC334-1BAB-4162-9A92-61B892082CD6}"/>
          </ac:spMkLst>
        </pc:spChg>
        <pc:spChg chg="mod">
          <ac:chgData name="Rob Sewell" userId="c802df42025d5e1f" providerId="LiveId" clId="{60201115-6829-401B-8463-6F2416F7D796}" dt="2020-02-15T15:05:27.103" v="243" actId="20577"/>
          <ac:spMkLst>
            <pc:docMk/>
            <pc:sldMk cId="1020870792" sldId="359"/>
            <ac:spMk id="10" creationId="{9ADCA497-ED1F-4807-B523-DB3FAA816AC5}"/>
          </ac:spMkLst>
        </pc:spChg>
        <pc:picChg chg="add mod">
          <ac:chgData name="Rob Sewell" userId="c802df42025d5e1f" providerId="LiveId" clId="{60201115-6829-401B-8463-6F2416F7D796}" dt="2020-02-15T15:14:10.643" v="266" actId="14100"/>
          <ac:picMkLst>
            <pc:docMk/>
            <pc:sldMk cId="1020870792" sldId="359"/>
            <ac:picMk id="3" creationId="{25C1F824-FCFD-4DC2-9FEF-43F2E6783BC9}"/>
          </ac:picMkLst>
        </pc:picChg>
        <pc:picChg chg="add mod">
          <ac:chgData name="Rob Sewell" userId="c802df42025d5e1f" providerId="LiveId" clId="{60201115-6829-401B-8463-6F2416F7D796}" dt="2020-02-15T15:14:19.582" v="270" actId="14100"/>
          <ac:picMkLst>
            <pc:docMk/>
            <pc:sldMk cId="1020870792" sldId="359"/>
            <ac:picMk id="6" creationId="{9822C2F1-CCCB-4D54-BDA0-D2AB7F7ACE6B}"/>
          </ac:picMkLst>
        </pc:picChg>
        <pc:picChg chg="add mod">
          <ac:chgData name="Rob Sewell" userId="c802df42025d5e1f" providerId="LiveId" clId="{60201115-6829-401B-8463-6F2416F7D796}" dt="2020-02-15T15:14:45.667" v="283" actId="1076"/>
          <ac:picMkLst>
            <pc:docMk/>
            <pc:sldMk cId="1020870792" sldId="359"/>
            <ac:picMk id="7" creationId="{23B02B7A-D309-4D48-A965-3542EC83DDC0}"/>
          </ac:picMkLst>
        </pc:picChg>
        <pc:picChg chg="add mod">
          <ac:chgData name="Rob Sewell" userId="c802df42025d5e1f" providerId="LiveId" clId="{60201115-6829-401B-8463-6F2416F7D796}" dt="2020-02-15T15:14:31.350" v="275" actId="1076"/>
          <ac:picMkLst>
            <pc:docMk/>
            <pc:sldMk cId="1020870792" sldId="359"/>
            <ac:picMk id="8" creationId="{4DCCF7FB-133E-4E52-A8CC-DA6B3C75B4F3}"/>
          </ac:picMkLst>
        </pc:picChg>
        <pc:picChg chg="add mod">
          <ac:chgData name="Rob Sewell" userId="c802df42025d5e1f" providerId="LiveId" clId="{60201115-6829-401B-8463-6F2416F7D796}" dt="2020-02-15T15:14:41.782" v="281" actId="1076"/>
          <ac:picMkLst>
            <pc:docMk/>
            <pc:sldMk cId="1020870792" sldId="359"/>
            <ac:picMk id="9" creationId="{AD5B5FC0-D5BF-43D4-95B5-3AF80C86329C}"/>
          </ac:picMkLst>
        </pc:picChg>
        <pc:picChg chg="add mod">
          <ac:chgData name="Rob Sewell" userId="c802df42025d5e1f" providerId="LiveId" clId="{60201115-6829-401B-8463-6F2416F7D796}" dt="2020-02-15T15:14:15.720" v="268" actId="14100"/>
          <ac:picMkLst>
            <pc:docMk/>
            <pc:sldMk cId="1020870792" sldId="359"/>
            <ac:picMk id="11" creationId="{C5209B5F-229D-4D79-9243-E5B122C2586A}"/>
          </ac:picMkLst>
        </pc:picChg>
        <pc:picChg chg="add mod">
          <ac:chgData name="Rob Sewell" userId="c802df42025d5e1f" providerId="LiveId" clId="{60201115-6829-401B-8463-6F2416F7D796}" dt="2020-02-15T15:14:33.014" v="276" actId="1076"/>
          <ac:picMkLst>
            <pc:docMk/>
            <pc:sldMk cId="1020870792" sldId="359"/>
            <ac:picMk id="12" creationId="{AD789422-B994-4D9C-8237-9F20A47183AD}"/>
          </ac:picMkLst>
        </pc:picChg>
        <pc:picChg chg="add mod">
          <ac:chgData name="Rob Sewell" userId="c802df42025d5e1f" providerId="LiveId" clId="{60201115-6829-401B-8463-6F2416F7D796}" dt="2020-02-15T15:14:28.395" v="274" actId="1076"/>
          <ac:picMkLst>
            <pc:docMk/>
            <pc:sldMk cId="1020870792" sldId="359"/>
            <ac:picMk id="13" creationId="{932A2CD1-144C-42B4-AA1B-9A98FDEAFB2A}"/>
          </ac:picMkLst>
        </pc:picChg>
        <pc:picChg chg="add mod">
          <ac:chgData name="Rob Sewell" userId="c802df42025d5e1f" providerId="LiveId" clId="{60201115-6829-401B-8463-6F2416F7D796}" dt="2020-02-15T15:14:38.558" v="279" actId="1076"/>
          <ac:picMkLst>
            <pc:docMk/>
            <pc:sldMk cId="1020870792" sldId="359"/>
            <ac:picMk id="14" creationId="{CC953F17-46F4-479E-87B0-7C947A13B5AC}"/>
          </ac:picMkLst>
        </pc:picChg>
      </pc:sldChg>
      <pc:sldChg chg="add del">
        <pc:chgData name="Rob Sewell" userId="c802df42025d5e1f" providerId="LiveId" clId="{60201115-6829-401B-8463-6F2416F7D796}" dt="2020-02-15T15:06:23.045" v="247" actId="2696"/>
        <pc:sldMkLst>
          <pc:docMk/>
          <pc:sldMk cId="154111010" sldId="360"/>
        </pc:sldMkLst>
      </pc:sldChg>
      <pc:sldChg chg="modSp add mod modTransition">
        <pc:chgData name="Rob Sewell" userId="c802df42025d5e1f" providerId="LiveId" clId="{60201115-6829-401B-8463-6F2416F7D796}" dt="2020-02-15T15:37:57.104" v="1219"/>
        <pc:sldMkLst>
          <pc:docMk/>
          <pc:sldMk cId="292093258" sldId="360"/>
        </pc:sldMkLst>
        <pc:picChg chg="mod ord">
          <ac:chgData name="Rob Sewell" userId="c802df42025d5e1f" providerId="LiveId" clId="{60201115-6829-401B-8463-6F2416F7D796}" dt="2020-02-15T15:16:34.369" v="308" actId="166"/>
          <ac:picMkLst>
            <pc:docMk/>
            <pc:sldMk cId="292093258" sldId="360"/>
            <ac:picMk id="3" creationId="{25C1F824-FCFD-4DC2-9FEF-43F2E6783BC9}"/>
          </ac:picMkLst>
        </pc:picChg>
        <pc:picChg chg="mod">
          <ac:chgData name="Rob Sewell" userId="c802df42025d5e1f" providerId="LiveId" clId="{60201115-6829-401B-8463-6F2416F7D796}" dt="2020-02-15T15:15:01.244" v="286" actId="14100"/>
          <ac:picMkLst>
            <pc:docMk/>
            <pc:sldMk cId="292093258" sldId="360"/>
            <ac:picMk id="6" creationId="{9822C2F1-CCCB-4D54-BDA0-D2AB7F7ACE6B}"/>
          </ac:picMkLst>
        </pc:picChg>
        <pc:picChg chg="mod">
          <ac:chgData name="Rob Sewell" userId="c802df42025d5e1f" providerId="LiveId" clId="{60201115-6829-401B-8463-6F2416F7D796}" dt="2020-02-15T15:15:09.464" v="288" actId="14100"/>
          <ac:picMkLst>
            <pc:docMk/>
            <pc:sldMk cId="292093258" sldId="360"/>
            <ac:picMk id="7" creationId="{23B02B7A-D309-4D48-A965-3542EC83DDC0}"/>
          </ac:picMkLst>
        </pc:picChg>
        <pc:picChg chg="mod">
          <ac:chgData name="Rob Sewell" userId="c802df42025d5e1f" providerId="LiveId" clId="{60201115-6829-401B-8463-6F2416F7D796}" dt="2020-02-15T15:18:25.924" v="340" actId="1076"/>
          <ac:picMkLst>
            <pc:docMk/>
            <pc:sldMk cId="292093258" sldId="360"/>
            <ac:picMk id="8" creationId="{4DCCF7FB-133E-4E52-A8CC-DA6B3C75B4F3}"/>
          </ac:picMkLst>
        </pc:picChg>
        <pc:picChg chg="mod">
          <ac:chgData name="Rob Sewell" userId="c802df42025d5e1f" providerId="LiveId" clId="{60201115-6829-401B-8463-6F2416F7D796}" dt="2020-02-15T15:15:20.054" v="291" actId="14100"/>
          <ac:picMkLst>
            <pc:docMk/>
            <pc:sldMk cId="292093258" sldId="360"/>
            <ac:picMk id="9" creationId="{AD5B5FC0-D5BF-43D4-95B5-3AF80C86329C}"/>
          </ac:picMkLst>
        </pc:picChg>
        <pc:picChg chg="mod ord">
          <ac:chgData name="Rob Sewell" userId="c802df42025d5e1f" providerId="LiveId" clId="{60201115-6829-401B-8463-6F2416F7D796}" dt="2020-02-15T15:16:23.969" v="305" actId="14100"/>
          <ac:picMkLst>
            <pc:docMk/>
            <pc:sldMk cId="292093258" sldId="360"/>
            <ac:picMk id="11" creationId="{C5209B5F-229D-4D79-9243-E5B122C2586A}"/>
          </ac:picMkLst>
        </pc:picChg>
        <pc:picChg chg="mod">
          <ac:chgData name="Rob Sewell" userId="c802df42025d5e1f" providerId="LiveId" clId="{60201115-6829-401B-8463-6F2416F7D796}" dt="2020-02-15T15:15:26.775" v="293" actId="1076"/>
          <ac:picMkLst>
            <pc:docMk/>
            <pc:sldMk cId="292093258" sldId="360"/>
            <ac:picMk id="12" creationId="{AD789422-B994-4D9C-8237-9F20A47183AD}"/>
          </ac:picMkLst>
        </pc:picChg>
        <pc:picChg chg="mod">
          <ac:chgData name="Rob Sewell" userId="c802df42025d5e1f" providerId="LiveId" clId="{60201115-6829-401B-8463-6F2416F7D796}" dt="2020-02-15T15:15:51.135" v="300" actId="1076"/>
          <ac:picMkLst>
            <pc:docMk/>
            <pc:sldMk cId="292093258" sldId="360"/>
            <ac:picMk id="13" creationId="{932A2CD1-144C-42B4-AA1B-9A98FDEAFB2A}"/>
          </ac:picMkLst>
        </pc:picChg>
        <pc:picChg chg="mod ord">
          <ac:chgData name="Rob Sewell" userId="c802df42025d5e1f" providerId="LiveId" clId="{60201115-6829-401B-8463-6F2416F7D796}" dt="2020-02-15T15:16:27.246" v="306" actId="166"/>
          <ac:picMkLst>
            <pc:docMk/>
            <pc:sldMk cId="292093258" sldId="360"/>
            <ac:picMk id="14" creationId="{CC953F17-46F4-479E-87B0-7C947A13B5AC}"/>
          </ac:picMkLst>
        </pc:picChg>
      </pc:sldChg>
      <pc:sldChg chg="addSp delSp modSp add mod modTransition">
        <pc:chgData name="Rob Sewell" userId="c802df42025d5e1f" providerId="LiveId" clId="{60201115-6829-401B-8463-6F2416F7D796}" dt="2020-02-15T15:37:57.104" v="1219"/>
        <pc:sldMkLst>
          <pc:docMk/>
          <pc:sldMk cId="2915277365" sldId="361"/>
        </pc:sldMkLst>
        <pc:picChg chg="mod">
          <ac:chgData name="Rob Sewell" userId="c802df42025d5e1f" providerId="LiveId" clId="{60201115-6829-401B-8463-6F2416F7D796}" dt="2020-02-15T15:18:30.523" v="341" actId="1076"/>
          <ac:picMkLst>
            <pc:docMk/>
            <pc:sldMk cId="2915277365" sldId="361"/>
            <ac:picMk id="8" creationId="{4DCCF7FB-133E-4E52-A8CC-DA6B3C75B4F3}"/>
          </ac:picMkLst>
        </pc:picChg>
        <pc:picChg chg="ord">
          <ac:chgData name="Rob Sewell" userId="c802df42025d5e1f" providerId="LiveId" clId="{60201115-6829-401B-8463-6F2416F7D796}" dt="2020-02-15T15:18:46.249" v="344" actId="166"/>
          <ac:picMkLst>
            <pc:docMk/>
            <pc:sldMk cId="2915277365" sldId="361"/>
            <ac:picMk id="11" creationId="{C5209B5F-229D-4D79-9243-E5B122C2586A}"/>
          </ac:picMkLst>
        </pc:picChg>
        <pc:picChg chg="ord">
          <ac:chgData name="Rob Sewell" userId="c802df42025d5e1f" providerId="LiveId" clId="{60201115-6829-401B-8463-6F2416F7D796}" dt="2020-02-15T15:19:09.685" v="349" actId="166"/>
          <ac:picMkLst>
            <pc:docMk/>
            <pc:sldMk cId="2915277365" sldId="361"/>
            <ac:picMk id="13" creationId="{932A2CD1-144C-42B4-AA1B-9A98FDEAFB2A}"/>
          </ac:picMkLst>
        </pc:picChg>
        <pc:cxnChg chg="add del mod">
          <ac:chgData name="Rob Sewell" userId="c802df42025d5e1f" providerId="LiveId" clId="{60201115-6829-401B-8463-6F2416F7D796}" dt="2020-02-15T15:17:49.520" v="333" actId="21"/>
          <ac:cxnSpMkLst>
            <pc:docMk/>
            <pc:sldMk cId="2915277365" sldId="361"/>
            <ac:cxnSpMk id="4" creationId="{61215F09-F239-470E-9EAC-F19E31B494B8}"/>
          </ac:cxnSpMkLst>
        </pc:cxnChg>
        <pc:cxnChg chg="add">
          <ac:chgData name="Rob Sewell" userId="c802df42025d5e1f" providerId="LiveId" clId="{60201115-6829-401B-8463-6F2416F7D796}" dt="2020-02-15T15:17:52.613" v="334"/>
          <ac:cxnSpMkLst>
            <pc:docMk/>
            <pc:sldMk cId="2915277365" sldId="361"/>
            <ac:cxnSpMk id="17" creationId="{0159A68C-60D6-4DF5-A96B-F7A3E8FB1095}"/>
          </ac:cxnSpMkLst>
        </pc:cxnChg>
        <pc:cxnChg chg="add mod">
          <ac:chgData name="Rob Sewell" userId="c802df42025d5e1f" providerId="LiveId" clId="{60201115-6829-401B-8463-6F2416F7D796}" dt="2020-02-15T15:18:02.714" v="336" actId="1076"/>
          <ac:cxnSpMkLst>
            <pc:docMk/>
            <pc:sldMk cId="2915277365" sldId="361"/>
            <ac:cxnSpMk id="18" creationId="{00476B25-9A2E-4CE5-97A8-E8A8BDF4D36E}"/>
          </ac:cxnSpMkLst>
        </pc:cxnChg>
        <pc:cxnChg chg="add mod">
          <ac:chgData name="Rob Sewell" userId="c802df42025d5e1f" providerId="LiveId" clId="{60201115-6829-401B-8463-6F2416F7D796}" dt="2020-02-15T15:18:17.704" v="339" actId="1076"/>
          <ac:cxnSpMkLst>
            <pc:docMk/>
            <pc:sldMk cId="2915277365" sldId="361"/>
            <ac:cxnSpMk id="19" creationId="{1D996316-3FAF-4268-B9C5-8E293E70064D}"/>
          </ac:cxnSpMkLst>
        </pc:cxnChg>
        <pc:cxnChg chg="add mod">
          <ac:chgData name="Rob Sewell" userId="c802df42025d5e1f" providerId="LiveId" clId="{60201115-6829-401B-8463-6F2416F7D796}" dt="2020-02-15T15:18:39.471" v="343" actId="1076"/>
          <ac:cxnSpMkLst>
            <pc:docMk/>
            <pc:sldMk cId="2915277365" sldId="361"/>
            <ac:cxnSpMk id="20" creationId="{D76140B8-8E46-483D-8919-4F354C328B88}"/>
          </ac:cxnSpMkLst>
        </pc:cxnChg>
        <pc:cxnChg chg="add mod">
          <ac:chgData name="Rob Sewell" userId="c802df42025d5e1f" providerId="LiveId" clId="{60201115-6829-401B-8463-6F2416F7D796}" dt="2020-02-15T15:18:54.531" v="346" actId="1076"/>
          <ac:cxnSpMkLst>
            <pc:docMk/>
            <pc:sldMk cId="2915277365" sldId="361"/>
            <ac:cxnSpMk id="21" creationId="{BD3FF1B1-6C47-4911-B072-017E75BC8510}"/>
          </ac:cxnSpMkLst>
        </pc:cxnChg>
        <pc:cxnChg chg="add mod">
          <ac:chgData name="Rob Sewell" userId="c802df42025d5e1f" providerId="LiveId" clId="{60201115-6829-401B-8463-6F2416F7D796}" dt="2020-02-15T15:19:03.051" v="348" actId="1076"/>
          <ac:cxnSpMkLst>
            <pc:docMk/>
            <pc:sldMk cId="2915277365" sldId="361"/>
            <ac:cxnSpMk id="22" creationId="{8B963009-8350-4DE0-9036-6930411DF544}"/>
          </ac:cxnSpMkLst>
        </pc:cxnChg>
        <pc:cxnChg chg="add mod">
          <ac:chgData name="Rob Sewell" userId="c802df42025d5e1f" providerId="LiveId" clId="{60201115-6829-401B-8463-6F2416F7D796}" dt="2020-02-15T15:19:17.895" v="351" actId="1076"/>
          <ac:cxnSpMkLst>
            <pc:docMk/>
            <pc:sldMk cId="2915277365" sldId="361"/>
            <ac:cxnSpMk id="23" creationId="{6189AE4F-6F4B-4B18-9702-CE6F744B89D2}"/>
          </ac:cxnSpMkLst>
        </pc:cxnChg>
        <pc:cxnChg chg="add mod">
          <ac:chgData name="Rob Sewell" userId="c802df42025d5e1f" providerId="LiveId" clId="{60201115-6829-401B-8463-6F2416F7D796}" dt="2020-02-15T15:19:26.166" v="353" actId="1076"/>
          <ac:cxnSpMkLst>
            <pc:docMk/>
            <pc:sldMk cId="2915277365" sldId="361"/>
            <ac:cxnSpMk id="24" creationId="{37C7B678-CF7E-4DB2-9ACF-C99D47C80AF9}"/>
          </ac:cxnSpMkLst>
        </pc:cxnChg>
      </pc:sldChg>
      <pc:sldChg chg="addSp delSp modSp add mod modTransition">
        <pc:chgData name="Rob Sewell" userId="c802df42025d5e1f" providerId="LiveId" clId="{60201115-6829-401B-8463-6F2416F7D796}" dt="2020-02-15T15:37:57.104" v="1219"/>
        <pc:sldMkLst>
          <pc:docMk/>
          <pc:sldMk cId="4135866488" sldId="362"/>
        </pc:sldMkLst>
        <pc:spChg chg="add del mod">
          <ac:chgData name="Rob Sewell" userId="c802df42025d5e1f" providerId="LiveId" clId="{60201115-6829-401B-8463-6F2416F7D796}" dt="2020-02-15T15:20:01.093" v="365" actId="478"/>
          <ac:spMkLst>
            <pc:docMk/>
            <pc:sldMk cId="4135866488" sldId="362"/>
            <ac:spMk id="4" creationId="{075318C7-3239-480E-9EAF-AFC9778EFB78}"/>
          </ac:spMkLst>
        </pc:spChg>
        <pc:spChg chg="del">
          <ac:chgData name="Rob Sewell" userId="c802df42025d5e1f" providerId="LiveId" clId="{60201115-6829-401B-8463-6F2416F7D796}" dt="2020-02-15T15:19:58.043" v="364" actId="478"/>
          <ac:spMkLst>
            <pc:docMk/>
            <pc:sldMk cId="4135866488" sldId="362"/>
            <ac:spMk id="10" creationId="{9ADCA497-ED1F-4807-B523-DB3FAA816AC5}"/>
          </ac:spMkLst>
        </pc:spChg>
        <pc:picChg chg="mod">
          <ac:chgData name="Rob Sewell" userId="c802df42025d5e1f" providerId="LiveId" clId="{60201115-6829-401B-8463-6F2416F7D796}" dt="2020-02-15T15:20:28.512" v="376" actId="1076"/>
          <ac:picMkLst>
            <pc:docMk/>
            <pc:sldMk cId="4135866488" sldId="362"/>
            <ac:picMk id="3" creationId="{25C1F824-FCFD-4DC2-9FEF-43F2E6783BC9}"/>
          </ac:picMkLst>
        </pc:picChg>
        <pc:picChg chg="del">
          <ac:chgData name="Rob Sewell" userId="c802df42025d5e1f" providerId="LiveId" clId="{60201115-6829-401B-8463-6F2416F7D796}" dt="2020-02-15T15:20:11.713" v="370" actId="478"/>
          <ac:picMkLst>
            <pc:docMk/>
            <pc:sldMk cId="4135866488" sldId="362"/>
            <ac:picMk id="6" creationId="{9822C2F1-CCCB-4D54-BDA0-D2AB7F7ACE6B}"/>
          </ac:picMkLst>
        </pc:picChg>
        <pc:picChg chg="del">
          <ac:chgData name="Rob Sewell" userId="c802df42025d5e1f" providerId="LiveId" clId="{60201115-6829-401B-8463-6F2416F7D796}" dt="2020-02-15T15:20:12.491" v="371" actId="478"/>
          <ac:picMkLst>
            <pc:docMk/>
            <pc:sldMk cId="4135866488" sldId="362"/>
            <ac:picMk id="7" creationId="{23B02B7A-D309-4D48-A965-3542EC83DDC0}"/>
          </ac:picMkLst>
        </pc:picChg>
        <pc:picChg chg="del">
          <ac:chgData name="Rob Sewell" userId="c802df42025d5e1f" providerId="LiveId" clId="{60201115-6829-401B-8463-6F2416F7D796}" dt="2020-02-15T15:20:02.496" v="366" actId="478"/>
          <ac:picMkLst>
            <pc:docMk/>
            <pc:sldMk cId="4135866488" sldId="362"/>
            <ac:picMk id="8" creationId="{4DCCF7FB-133E-4E52-A8CC-DA6B3C75B4F3}"/>
          </ac:picMkLst>
        </pc:picChg>
        <pc:picChg chg="del">
          <ac:chgData name="Rob Sewell" userId="c802df42025d5e1f" providerId="LiveId" clId="{60201115-6829-401B-8463-6F2416F7D796}" dt="2020-02-15T15:20:13.122" v="372" actId="478"/>
          <ac:picMkLst>
            <pc:docMk/>
            <pc:sldMk cId="4135866488" sldId="362"/>
            <ac:picMk id="9" creationId="{AD5B5FC0-D5BF-43D4-95B5-3AF80C86329C}"/>
          </ac:picMkLst>
        </pc:picChg>
        <pc:picChg chg="del">
          <ac:chgData name="Rob Sewell" userId="c802df42025d5e1f" providerId="LiveId" clId="{60201115-6829-401B-8463-6F2416F7D796}" dt="2020-02-15T15:19:45.374" v="356" actId="478"/>
          <ac:picMkLst>
            <pc:docMk/>
            <pc:sldMk cId="4135866488" sldId="362"/>
            <ac:picMk id="11" creationId="{C5209B5F-229D-4D79-9243-E5B122C2586A}"/>
          </ac:picMkLst>
        </pc:picChg>
        <pc:picChg chg="del">
          <ac:chgData name="Rob Sewell" userId="c802df42025d5e1f" providerId="LiveId" clId="{60201115-6829-401B-8463-6F2416F7D796}" dt="2020-02-15T15:19:52.434" v="362" actId="478"/>
          <ac:picMkLst>
            <pc:docMk/>
            <pc:sldMk cId="4135866488" sldId="362"/>
            <ac:picMk id="12" creationId="{AD789422-B994-4D9C-8237-9F20A47183AD}"/>
          </ac:picMkLst>
        </pc:picChg>
        <pc:picChg chg="del">
          <ac:chgData name="Rob Sewell" userId="c802df42025d5e1f" providerId="LiveId" clId="{60201115-6829-401B-8463-6F2416F7D796}" dt="2020-02-15T15:19:44.633" v="355" actId="478"/>
          <ac:picMkLst>
            <pc:docMk/>
            <pc:sldMk cId="4135866488" sldId="362"/>
            <ac:picMk id="13" creationId="{932A2CD1-144C-42B4-AA1B-9A98FDEAFB2A}"/>
          </ac:picMkLst>
        </pc:picChg>
        <pc:picChg chg="del">
          <ac:chgData name="Rob Sewell" userId="c802df42025d5e1f" providerId="LiveId" clId="{60201115-6829-401B-8463-6F2416F7D796}" dt="2020-02-15T15:19:46.011" v="357" actId="478"/>
          <ac:picMkLst>
            <pc:docMk/>
            <pc:sldMk cId="4135866488" sldId="362"/>
            <ac:picMk id="14" creationId="{CC953F17-46F4-479E-87B0-7C947A13B5AC}"/>
          </ac:picMkLst>
        </pc:picChg>
        <pc:cxnChg chg="mod">
          <ac:chgData name="Rob Sewell" userId="c802df42025d5e1f" providerId="LiveId" clId="{60201115-6829-401B-8463-6F2416F7D796}" dt="2020-02-15T15:20:52.520" v="397" actId="14100"/>
          <ac:cxnSpMkLst>
            <pc:docMk/>
            <pc:sldMk cId="4135866488" sldId="362"/>
            <ac:cxnSpMk id="17" creationId="{0159A68C-60D6-4DF5-A96B-F7A3E8FB1095}"/>
          </ac:cxnSpMkLst>
        </pc:cxnChg>
        <pc:cxnChg chg="del">
          <ac:chgData name="Rob Sewell" userId="c802df42025d5e1f" providerId="LiveId" clId="{60201115-6829-401B-8463-6F2416F7D796}" dt="2020-02-15T15:20:05.516" v="368" actId="478"/>
          <ac:cxnSpMkLst>
            <pc:docMk/>
            <pc:sldMk cId="4135866488" sldId="362"/>
            <ac:cxnSpMk id="18" creationId="{00476B25-9A2E-4CE5-97A8-E8A8BDF4D36E}"/>
          </ac:cxnSpMkLst>
        </pc:cxnChg>
        <pc:cxnChg chg="del">
          <ac:chgData name="Rob Sewell" userId="c802df42025d5e1f" providerId="LiveId" clId="{60201115-6829-401B-8463-6F2416F7D796}" dt="2020-02-15T15:20:04.446" v="367" actId="478"/>
          <ac:cxnSpMkLst>
            <pc:docMk/>
            <pc:sldMk cId="4135866488" sldId="362"/>
            <ac:cxnSpMk id="19" creationId="{1D996316-3FAF-4268-B9C5-8E293E70064D}"/>
          </ac:cxnSpMkLst>
        </pc:cxnChg>
        <pc:cxnChg chg="del">
          <ac:chgData name="Rob Sewell" userId="c802df42025d5e1f" providerId="LiveId" clId="{60201115-6829-401B-8463-6F2416F7D796}" dt="2020-02-15T15:19:54.225" v="363" actId="478"/>
          <ac:cxnSpMkLst>
            <pc:docMk/>
            <pc:sldMk cId="4135866488" sldId="362"/>
            <ac:cxnSpMk id="20" creationId="{D76140B8-8E46-483D-8919-4F354C328B88}"/>
          </ac:cxnSpMkLst>
        </pc:cxnChg>
        <pc:cxnChg chg="del">
          <ac:chgData name="Rob Sewell" userId="c802df42025d5e1f" providerId="LiveId" clId="{60201115-6829-401B-8463-6F2416F7D796}" dt="2020-02-15T15:19:48.978" v="359" actId="478"/>
          <ac:cxnSpMkLst>
            <pc:docMk/>
            <pc:sldMk cId="4135866488" sldId="362"/>
            <ac:cxnSpMk id="21" creationId="{BD3FF1B1-6C47-4911-B072-017E75BC8510}"/>
          </ac:cxnSpMkLst>
        </pc:cxnChg>
        <pc:cxnChg chg="del">
          <ac:chgData name="Rob Sewell" userId="c802df42025d5e1f" providerId="LiveId" clId="{60201115-6829-401B-8463-6F2416F7D796}" dt="2020-02-15T15:19:48.093" v="358" actId="478"/>
          <ac:cxnSpMkLst>
            <pc:docMk/>
            <pc:sldMk cId="4135866488" sldId="362"/>
            <ac:cxnSpMk id="22" creationId="{8B963009-8350-4DE0-9036-6930411DF544}"/>
          </ac:cxnSpMkLst>
        </pc:cxnChg>
        <pc:cxnChg chg="del">
          <ac:chgData name="Rob Sewell" userId="c802df42025d5e1f" providerId="LiveId" clId="{60201115-6829-401B-8463-6F2416F7D796}" dt="2020-02-15T15:19:49.971" v="360" actId="478"/>
          <ac:cxnSpMkLst>
            <pc:docMk/>
            <pc:sldMk cId="4135866488" sldId="362"/>
            <ac:cxnSpMk id="23" creationId="{6189AE4F-6F4B-4B18-9702-CE6F744B89D2}"/>
          </ac:cxnSpMkLst>
        </pc:cxnChg>
        <pc:cxnChg chg="del">
          <ac:chgData name="Rob Sewell" userId="c802df42025d5e1f" providerId="LiveId" clId="{60201115-6829-401B-8463-6F2416F7D796}" dt="2020-02-15T15:19:51.847" v="361" actId="478"/>
          <ac:cxnSpMkLst>
            <pc:docMk/>
            <pc:sldMk cId="4135866488" sldId="362"/>
            <ac:cxnSpMk id="24" creationId="{37C7B678-CF7E-4DB2-9ACF-C99D47C80AF9}"/>
          </ac:cxnSpMkLst>
        </pc:cxnChg>
      </pc:sldChg>
      <pc:sldChg chg="modSp add del mod modTransition">
        <pc:chgData name="Rob Sewell" userId="c802df42025d5e1f" providerId="LiveId" clId="{60201115-6829-401B-8463-6F2416F7D796}" dt="2020-02-15T15:37:57.104" v="1219"/>
        <pc:sldMkLst>
          <pc:docMk/>
          <pc:sldMk cId="999103742" sldId="363"/>
        </pc:sldMkLst>
        <pc:picChg chg="mod modCrop">
          <ac:chgData name="Rob Sewell" userId="c802df42025d5e1f" providerId="LiveId" clId="{60201115-6829-401B-8463-6F2416F7D796}" dt="2020-02-15T15:23:48.544" v="951" actId="1076"/>
          <ac:picMkLst>
            <pc:docMk/>
            <pc:sldMk cId="999103742" sldId="363"/>
            <ac:picMk id="3" creationId="{25C1F824-FCFD-4DC2-9FEF-43F2E6783BC9}"/>
          </ac:picMkLst>
        </pc:picChg>
        <pc:cxnChg chg="mod">
          <ac:chgData name="Rob Sewell" userId="c802df42025d5e1f" providerId="LiveId" clId="{60201115-6829-401B-8463-6F2416F7D796}" dt="2020-02-15T15:24:25.256" v="1142" actId="14100"/>
          <ac:cxnSpMkLst>
            <pc:docMk/>
            <pc:sldMk cId="999103742" sldId="363"/>
            <ac:cxnSpMk id="17" creationId="{0159A68C-60D6-4DF5-A96B-F7A3E8FB1095}"/>
          </ac:cxnSpMkLst>
        </pc:cxnChg>
      </pc:sldChg>
      <pc:sldChg chg="addSp delSp modSp add mod ord">
        <pc:chgData name="Rob Sewell" userId="c802df42025d5e1f" providerId="LiveId" clId="{60201115-6829-401B-8463-6F2416F7D796}" dt="2020-02-15T15:30:16.161" v="1186"/>
        <pc:sldMkLst>
          <pc:docMk/>
          <pc:sldMk cId="2927471963" sldId="364"/>
        </pc:sldMkLst>
        <pc:spChg chg="add mod">
          <ac:chgData name="Rob Sewell" userId="c802df42025d5e1f" providerId="LiveId" clId="{60201115-6829-401B-8463-6F2416F7D796}" dt="2020-02-15T15:25:29.117" v="1173" actId="1076"/>
          <ac:spMkLst>
            <pc:docMk/>
            <pc:sldMk cId="2927471963" sldId="364"/>
            <ac:spMk id="6" creationId="{C6A2293D-D15C-4D44-894E-2A24AA7E59B1}"/>
          </ac:spMkLst>
        </pc:spChg>
        <pc:picChg chg="del">
          <ac:chgData name="Rob Sewell" userId="c802df42025d5e1f" providerId="LiveId" clId="{60201115-6829-401B-8463-6F2416F7D796}" dt="2020-02-15T15:24:40.387" v="1145" actId="478"/>
          <ac:picMkLst>
            <pc:docMk/>
            <pc:sldMk cId="2927471963" sldId="364"/>
            <ac:picMk id="3" creationId="{25C1F824-FCFD-4DC2-9FEF-43F2E6783BC9}"/>
          </ac:picMkLst>
        </pc:picChg>
        <pc:cxnChg chg="del">
          <ac:chgData name="Rob Sewell" userId="c802df42025d5e1f" providerId="LiveId" clId="{60201115-6829-401B-8463-6F2416F7D796}" dt="2020-02-15T15:24:39.511" v="1144" actId="478"/>
          <ac:cxnSpMkLst>
            <pc:docMk/>
            <pc:sldMk cId="2927471963" sldId="364"/>
            <ac:cxnSpMk id="17" creationId="{0159A68C-60D6-4DF5-A96B-F7A3E8FB1095}"/>
          </ac:cxnSpMkLst>
        </pc:cxnChg>
      </pc:sldChg>
      <pc:sldChg chg="addSp delSp modSp add mod">
        <pc:chgData name="Rob Sewell" userId="c802df42025d5e1f" providerId="LiveId" clId="{60201115-6829-401B-8463-6F2416F7D796}" dt="2020-02-15T15:34:42.140" v="1202" actId="1076"/>
        <pc:sldMkLst>
          <pc:docMk/>
          <pc:sldMk cId="3248260369" sldId="365"/>
        </pc:sldMkLst>
        <pc:spChg chg="del">
          <ac:chgData name="Rob Sewell" userId="c802df42025d5e1f" providerId="LiveId" clId="{60201115-6829-401B-8463-6F2416F7D796}" dt="2020-02-15T15:34:34.082" v="1200" actId="478"/>
          <ac:spMkLst>
            <pc:docMk/>
            <pc:sldMk cId="3248260369" sldId="365"/>
            <ac:spMk id="6" creationId="{C6A2293D-D15C-4D44-894E-2A24AA7E59B1}"/>
          </ac:spMkLst>
        </pc:spChg>
        <pc:spChg chg="add del mod">
          <ac:chgData name="Rob Sewell" userId="c802df42025d5e1f" providerId="LiveId" clId="{60201115-6829-401B-8463-6F2416F7D796}" dt="2020-02-15T15:34:37.604" v="1201" actId="478"/>
          <ac:spMkLst>
            <pc:docMk/>
            <pc:sldMk cId="3248260369" sldId="365"/>
            <ac:spMk id="9" creationId="{2985A656-8A22-4457-BD0A-03A48B0BAB82}"/>
          </ac:spMkLst>
        </pc:spChg>
        <pc:picChg chg="add del mod">
          <ac:chgData name="Rob Sewell" userId="c802df42025d5e1f" providerId="LiveId" clId="{60201115-6829-401B-8463-6F2416F7D796}" dt="2020-02-15T15:27:49.004" v="1176" actId="478"/>
          <ac:picMkLst>
            <pc:docMk/>
            <pc:sldMk cId="3248260369" sldId="365"/>
            <ac:picMk id="3" creationId="{E7F0E596-2726-413D-8388-5F8C8C829AE5}"/>
          </ac:picMkLst>
        </pc:picChg>
        <pc:picChg chg="add mod">
          <ac:chgData name="Rob Sewell" userId="c802df42025d5e1f" providerId="LiveId" clId="{60201115-6829-401B-8463-6F2416F7D796}" dt="2020-02-15T15:34:42.140" v="1202" actId="1076"/>
          <ac:picMkLst>
            <pc:docMk/>
            <pc:sldMk cId="3248260369" sldId="365"/>
            <ac:picMk id="7" creationId="{CDE847F2-642E-47A2-BC78-8A5128996F0A}"/>
          </ac:picMkLst>
        </pc:picChg>
      </pc:sldChg>
      <pc:sldChg chg="addSp delSp modSp add mod ord">
        <pc:chgData name="Rob Sewell" userId="c802df42025d5e1f" providerId="LiveId" clId="{60201115-6829-401B-8463-6F2416F7D796}" dt="2020-02-15T15:34:28.851" v="1198" actId="1076"/>
        <pc:sldMkLst>
          <pc:docMk/>
          <pc:sldMk cId="4139153146" sldId="366"/>
        </pc:sldMkLst>
        <pc:spChg chg="del">
          <ac:chgData name="Rob Sewell" userId="c802df42025d5e1f" providerId="LiveId" clId="{60201115-6829-401B-8463-6F2416F7D796}" dt="2020-02-15T15:34:16.636" v="1196" actId="478"/>
          <ac:spMkLst>
            <pc:docMk/>
            <pc:sldMk cId="4139153146" sldId="366"/>
            <ac:spMk id="6" creationId="{C6A2293D-D15C-4D44-894E-2A24AA7E59B1}"/>
          </ac:spMkLst>
        </pc:spChg>
        <pc:spChg chg="add del mod">
          <ac:chgData name="Rob Sewell" userId="c802df42025d5e1f" providerId="LiveId" clId="{60201115-6829-401B-8463-6F2416F7D796}" dt="2020-02-15T15:34:20.975" v="1197" actId="478"/>
          <ac:spMkLst>
            <pc:docMk/>
            <pc:sldMk cId="4139153146" sldId="366"/>
            <ac:spMk id="8" creationId="{E9C6D639-AAA9-4144-B66D-02108DD067D0}"/>
          </ac:spMkLst>
        </pc:spChg>
        <pc:picChg chg="add mod">
          <ac:chgData name="Rob Sewell" userId="c802df42025d5e1f" providerId="LiveId" clId="{60201115-6829-401B-8463-6F2416F7D796}" dt="2020-02-15T15:34:28.851" v="1198" actId="1076"/>
          <ac:picMkLst>
            <pc:docMk/>
            <pc:sldMk cId="4139153146" sldId="366"/>
            <ac:picMk id="3" creationId="{F52B4F93-8E99-4C6E-9527-EFD403EA557E}"/>
          </ac:picMkLst>
        </pc:picChg>
        <pc:picChg chg="del">
          <ac:chgData name="Rob Sewell" userId="c802df42025d5e1f" providerId="LiveId" clId="{60201115-6829-401B-8463-6F2416F7D796}" dt="2020-02-15T15:29:43.384" v="1181" actId="478"/>
          <ac:picMkLst>
            <pc:docMk/>
            <pc:sldMk cId="4139153146" sldId="366"/>
            <ac:picMk id="7" creationId="{CDE847F2-642E-47A2-BC78-8A5128996F0A}"/>
          </ac:picMkLst>
        </pc:picChg>
      </pc:sldChg>
      <pc:sldChg chg="addSp delSp modSp add del mod modAnim">
        <pc:chgData name="Rob Sewell" userId="c802df42025d5e1f" providerId="LiveId" clId="{60201115-6829-401B-8463-6F2416F7D796}" dt="2020-02-15T15:43:42.615" v="1228" actId="47"/>
        <pc:sldMkLst>
          <pc:docMk/>
          <pc:sldMk cId="1294244038" sldId="367"/>
        </pc:sldMkLst>
        <pc:spChg chg="add del mod">
          <ac:chgData name="Rob Sewell" userId="c802df42025d5e1f" providerId="LiveId" clId="{60201115-6829-401B-8463-6F2416F7D796}" dt="2020-02-15T15:40:43.335" v="1223" actId="478"/>
          <ac:spMkLst>
            <pc:docMk/>
            <pc:sldMk cId="1294244038" sldId="367"/>
            <ac:spMk id="4" creationId="{CF7B8FC8-0683-46C0-9E84-2E367A718C0A}"/>
          </ac:spMkLst>
        </pc:spChg>
        <pc:spChg chg="del">
          <ac:chgData name="Rob Sewell" userId="c802df42025d5e1f" providerId="LiveId" clId="{60201115-6829-401B-8463-6F2416F7D796}" dt="2020-02-15T15:40:40.489" v="1222" actId="478"/>
          <ac:spMkLst>
            <pc:docMk/>
            <pc:sldMk cId="1294244038" sldId="367"/>
            <ac:spMk id="6" creationId="{C6A2293D-D15C-4D44-894E-2A24AA7E59B1}"/>
          </ac:spMkLst>
        </pc:spChg>
        <pc:picChg chg="add mod">
          <ac:chgData name="Rob Sewell" userId="c802df42025d5e1f" providerId="LiveId" clId="{60201115-6829-401B-8463-6F2416F7D796}" dt="2020-02-15T15:40:55.657" v="1226" actId="1076"/>
          <ac:picMkLst>
            <pc:docMk/>
            <pc:sldMk cId="1294244038" sldId="367"/>
            <ac:picMk id="2" creationId="{49867468-11E6-4D3F-AFA2-3F25138A418A}"/>
          </ac:picMkLst>
        </pc:picChg>
      </pc:sldChg>
      <pc:sldChg chg="addSp delSp modSp add mod">
        <pc:chgData name="Rob Sewell" userId="c802df42025d5e1f" providerId="LiveId" clId="{60201115-6829-401B-8463-6F2416F7D796}" dt="2020-02-21T20:30:04.368" v="1684"/>
        <pc:sldMkLst>
          <pc:docMk/>
          <pc:sldMk cId="2343861877" sldId="367"/>
        </pc:sldMkLst>
        <pc:spChg chg="del">
          <ac:chgData name="Rob Sewell" userId="c802df42025d5e1f" providerId="LiveId" clId="{60201115-6829-401B-8463-6F2416F7D796}" dt="2020-02-15T15:43:54.183" v="1230" actId="478"/>
          <ac:spMkLst>
            <pc:docMk/>
            <pc:sldMk cId="2343861877" sldId="367"/>
            <ac:spMk id="2" creationId="{B1DDFCDE-1B92-4311-BF52-3C1A7D64D1E0}"/>
          </ac:spMkLst>
        </pc:spChg>
        <pc:spChg chg="del">
          <ac:chgData name="Rob Sewell" userId="c802df42025d5e1f" providerId="LiveId" clId="{60201115-6829-401B-8463-6F2416F7D796}" dt="2020-02-15T15:43:55.629" v="1231" actId="478"/>
          <ac:spMkLst>
            <pc:docMk/>
            <pc:sldMk cId="2343861877" sldId="367"/>
            <ac:spMk id="3" creationId="{3981B7B2-250D-412C-AC49-E2A3225A84A1}"/>
          </ac:spMkLst>
        </pc:spChg>
        <pc:spChg chg="add mod">
          <ac:chgData name="Rob Sewell" userId="c802df42025d5e1f" providerId="LiveId" clId="{60201115-6829-401B-8463-6F2416F7D796}" dt="2020-02-15T15:44:36.424" v="1262" actId="1076"/>
          <ac:spMkLst>
            <pc:docMk/>
            <pc:sldMk cId="2343861877" sldId="367"/>
            <ac:spMk id="5" creationId="{DF302A7F-2C16-4BBE-B9FB-138B75EFDE26}"/>
          </ac:spMkLst>
        </pc:spChg>
        <pc:spChg chg="add mod">
          <ac:chgData name="Rob Sewell" userId="c802df42025d5e1f" providerId="LiveId" clId="{60201115-6829-401B-8463-6F2416F7D796}" dt="2020-02-21T20:18:54.588" v="1340" actId="1076"/>
          <ac:spMkLst>
            <pc:docMk/>
            <pc:sldMk cId="2343861877" sldId="367"/>
            <ac:spMk id="6" creationId="{18590375-B3F4-4B38-B9E8-C5E9AE5CF2EA}"/>
          </ac:spMkLst>
        </pc:spChg>
        <pc:spChg chg="add">
          <ac:chgData name="Rob Sewell" userId="c802df42025d5e1f" providerId="LiveId" clId="{60201115-6829-401B-8463-6F2416F7D796}" dt="2020-02-21T20:30:04.368" v="1684"/>
          <ac:spMkLst>
            <pc:docMk/>
            <pc:sldMk cId="2343861877" sldId="367"/>
            <ac:spMk id="7" creationId="{2C2CC2D4-DA4C-43E6-8815-86BDC2D8698C}"/>
          </ac:spMkLst>
        </pc:spChg>
      </pc:sldChg>
      <pc:sldChg chg="addSp delSp modSp add mod setBg">
        <pc:chgData name="Rob Sewell" userId="c802df42025d5e1f" providerId="LiveId" clId="{60201115-6829-401B-8463-6F2416F7D796}" dt="2020-02-15T15:46:20.273" v="1273" actId="26606"/>
        <pc:sldMkLst>
          <pc:docMk/>
          <pc:sldMk cId="418240345" sldId="368"/>
        </pc:sldMkLst>
        <pc:spChg chg="add del mod">
          <ac:chgData name="Rob Sewell" userId="c802df42025d5e1f" providerId="LiveId" clId="{60201115-6829-401B-8463-6F2416F7D796}" dt="2020-02-15T15:44:47.333" v="1265" actId="478"/>
          <ac:spMkLst>
            <pc:docMk/>
            <pc:sldMk cId="418240345" sldId="368"/>
            <ac:spMk id="3" creationId="{E8B26B66-2B5C-4FA6-8844-0DCFA2567C98}"/>
          </ac:spMkLst>
        </pc:spChg>
        <pc:spChg chg="mod ord">
          <ac:chgData name="Rob Sewell" userId="c802df42025d5e1f" providerId="LiveId" clId="{60201115-6829-401B-8463-6F2416F7D796}" dt="2020-02-15T15:46:20.273" v="1273" actId="26606"/>
          <ac:spMkLst>
            <pc:docMk/>
            <pc:sldMk cId="418240345" sldId="368"/>
            <ac:spMk id="5" creationId="{8A37D81F-DC47-4098-BEAB-D01AA7CB56C2}"/>
          </ac:spMkLst>
        </pc:spChg>
        <pc:spChg chg="del">
          <ac:chgData name="Rob Sewell" userId="c802df42025d5e1f" providerId="LiveId" clId="{60201115-6829-401B-8463-6F2416F7D796}" dt="2020-02-15T15:44:43.842" v="1264" actId="478"/>
          <ac:spMkLst>
            <pc:docMk/>
            <pc:sldMk cId="418240345" sldId="368"/>
            <ac:spMk id="6" creationId="{C6A2293D-D15C-4D44-894E-2A24AA7E59B1}"/>
          </ac:spMkLst>
        </pc:spChg>
        <pc:picChg chg="add mod">
          <ac:chgData name="Rob Sewell" userId="c802df42025d5e1f" providerId="LiveId" clId="{60201115-6829-401B-8463-6F2416F7D796}" dt="2020-02-15T15:46:20.273" v="1273" actId="26606"/>
          <ac:picMkLst>
            <pc:docMk/>
            <pc:sldMk cId="418240345" sldId="368"/>
            <ac:picMk id="7" creationId="{993F8ADE-9657-4DCB-A99E-9A7D69CB9FC0}"/>
          </ac:picMkLst>
        </pc:picChg>
        <pc:picChg chg="add del">
          <ac:chgData name="Rob Sewell" userId="c802df42025d5e1f" providerId="LiveId" clId="{60201115-6829-401B-8463-6F2416F7D796}" dt="2020-02-15T15:46:20.222" v="1272" actId="26606"/>
          <ac:picMkLst>
            <pc:docMk/>
            <pc:sldMk cId="418240345" sldId="368"/>
            <ac:picMk id="12" creationId="{CB607B98-7700-4DC9-8BE8-A876255F9C52}"/>
          </ac:picMkLst>
        </pc:picChg>
      </pc:sldChg>
      <pc:sldChg chg="modSp add mod">
        <pc:chgData name="Rob Sewell" userId="c802df42025d5e1f" providerId="LiveId" clId="{60201115-6829-401B-8463-6F2416F7D796}" dt="2020-02-15T15:47:08.351" v="1282" actId="20577"/>
        <pc:sldMkLst>
          <pc:docMk/>
          <pc:sldMk cId="2943143381" sldId="371"/>
        </pc:sldMkLst>
        <pc:spChg chg="mod">
          <ac:chgData name="Rob Sewell" userId="c802df42025d5e1f" providerId="LiveId" clId="{60201115-6829-401B-8463-6F2416F7D796}" dt="2020-02-15T15:47:08.351" v="1282" actId="20577"/>
          <ac:spMkLst>
            <pc:docMk/>
            <pc:sldMk cId="2943143381" sldId="371"/>
            <ac:spMk id="7" creationId="{29A9688B-9622-4AB2-BD28-9376ABB9FFD7}"/>
          </ac:spMkLst>
        </pc:spChg>
      </pc:sldChg>
      <pc:sldChg chg="addSp modSp add mod">
        <pc:chgData name="Rob Sewell" userId="c802df42025d5e1f" providerId="LiveId" clId="{60201115-6829-401B-8463-6F2416F7D796}" dt="2020-02-21T20:39:27.253" v="1792" actId="20577"/>
        <pc:sldMkLst>
          <pc:docMk/>
          <pc:sldMk cId="3719397563" sldId="372"/>
        </pc:sldMkLst>
        <pc:spChg chg="add">
          <ac:chgData name="Rob Sewell" userId="c802df42025d5e1f" providerId="LiveId" clId="{60201115-6829-401B-8463-6F2416F7D796}" dt="2020-02-21T20:30:15.264" v="1688"/>
          <ac:spMkLst>
            <pc:docMk/>
            <pc:sldMk cId="3719397563" sldId="372"/>
            <ac:spMk id="5" creationId="{C414CE00-B7B7-4B86-84B2-02D2F24122D3}"/>
          </ac:spMkLst>
        </pc:spChg>
        <pc:spChg chg="mod">
          <ac:chgData name="Rob Sewell" userId="c802df42025d5e1f" providerId="LiveId" clId="{60201115-6829-401B-8463-6F2416F7D796}" dt="2020-02-21T20:39:27.253" v="1792" actId="20577"/>
          <ac:spMkLst>
            <pc:docMk/>
            <pc:sldMk cId="3719397563" sldId="372"/>
            <ac:spMk id="7" creationId="{B48D7C57-B603-404A-A874-09176C497C28}"/>
          </ac:spMkLst>
        </pc:spChg>
      </pc:sldChg>
      <pc:sldChg chg="addSp modSp add mod modTransition">
        <pc:chgData name="Rob Sewell" userId="c802df42025d5e1f" providerId="LiveId" clId="{60201115-6829-401B-8463-6F2416F7D796}" dt="2020-02-21T20:40:16.911" v="1800"/>
        <pc:sldMkLst>
          <pc:docMk/>
          <pc:sldMk cId="322955896" sldId="373"/>
        </pc:sldMkLst>
        <pc:spChg chg="mod">
          <ac:chgData name="Rob Sewell" userId="c802df42025d5e1f" providerId="LiveId" clId="{60201115-6829-401B-8463-6F2416F7D796}" dt="2020-02-15T15:47:44.024" v="1287" actId="13926"/>
          <ac:spMkLst>
            <pc:docMk/>
            <pc:sldMk cId="322955896" sldId="373"/>
            <ac:spMk id="4" creationId="{C2AFF053-5B60-45AF-BB19-615272E7B23F}"/>
          </ac:spMkLst>
        </pc:spChg>
        <pc:spChg chg="add">
          <ac:chgData name="Rob Sewell" userId="c802df42025d5e1f" providerId="LiveId" clId="{60201115-6829-401B-8463-6F2416F7D796}" dt="2020-02-21T20:30:18.518" v="1689"/>
          <ac:spMkLst>
            <pc:docMk/>
            <pc:sldMk cId="322955896" sldId="373"/>
            <ac:spMk id="5" creationId="{01D8BFF0-5551-4643-AD71-9C186B21BD2D}"/>
          </ac:spMkLst>
        </pc:spChg>
        <pc:spChg chg="mod">
          <ac:chgData name="Rob Sewell" userId="c802df42025d5e1f" providerId="LiveId" clId="{60201115-6829-401B-8463-6F2416F7D796}" dt="2020-02-21T20:39:33.793" v="1799" actId="20577"/>
          <ac:spMkLst>
            <pc:docMk/>
            <pc:sldMk cId="322955896" sldId="373"/>
            <ac:spMk id="7" creationId="{B48D7C57-B603-404A-A874-09176C497C28}"/>
          </ac:spMkLst>
        </pc:spChg>
      </pc:sldChg>
      <pc:sldChg chg="add del setBg">
        <pc:chgData name="Rob Sewell" userId="c802df42025d5e1f" providerId="LiveId" clId="{60201115-6829-401B-8463-6F2416F7D796}" dt="2020-02-15T15:49:21.688" v="1293" actId="2696"/>
        <pc:sldMkLst>
          <pc:docMk/>
          <pc:sldMk cId="2543525143" sldId="374"/>
        </pc:sldMkLst>
      </pc:sldChg>
      <pc:sldChg chg="add del setBg">
        <pc:chgData name="Rob Sewell" userId="c802df42025d5e1f" providerId="LiveId" clId="{60201115-6829-401B-8463-6F2416F7D796}" dt="2020-02-15T15:49:21.688" v="1293" actId="2696"/>
        <pc:sldMkLst>
          <pc:docMk/>
          <pc:sldMk cId="4036576899" sldId="625"/>
        </pc:sldMkLst>
      </pc:sldChg>
      <pc:sldChg chg="addSp delSp modSp mod modTransition">
        <pc:chgData name="Rob Sewell" userId="c802df42025d5e1f" providerId="LiveId" clId="{60201115-6829-401B-8463-6F2416F7D796}" dt="2020-02-21T20:40:30.518" v="1801"/>
        <pc:sldMkLst>
          <pc:docMk/>
          <pc:sldMk cId="2213973205" sldId="626"/>
        </pc:sldMkLst>
        <pc:spChg chg="add">
          <ac:chgData name="Rob Sewell" userId="c802df42025d5e1f" providerId="LiveId" clId="{60201115-6829-401B-8463-6F2416F7D796}" dt="2020-02-21T20:30:20.375" v="1690"/>
          <ac:spMkLst>
            <pc:docMk/>
            <pc:sldMk cId="2213973205" sldId="626"/>
            <ac:spMk id="7" creationId="{E9D9F7D6-A98D-429E-B2A5-43B975E8A4CF}"/>
          </ac:spMkLst>
        </pc:spChg>
        <pc:picChg chg="add mod">
          <ac:chgData name="Rob Sewell" userId="c802df42025d5e1f" providerId="LiveId" clId="{60201115-6829-401B-8463-6F2416F7D796}" dt="2020-02-15T15:50:45.806" v="1308" actId="14100"/>
          <ac:picMkLst>
            <pc:docMk/>
            <pc:sldMk cId="2213973205" sldId="626"/>
            <ac:picMk id="3" creationId="{CE402E9A-1B1F-49C5-9D40-3FF995F7AEAD}"/>
          </ac:picMkLst>
        </pc:picChg>
        <pc:picChg chg="add del">
          <ac:chgData name="Rob Sewell" userId="c802df42025d5e1f" providerId="LiveId" clId="{60201115-6829-401B-8463-6F2416F7D796}" dt="2020-02-15T15:49:18.750" v="1291"/>
          <ac:picMkLst>
            <pc:docMk/>
            <pc:sldMk cId="2213973205" sldId="626"/>
            <ac:picMk id="7" creationId="{2952C89B-C23F-4D34-A655-3F3D3423C225}"/>
          </ac:picMkLst>
        </pc:picChg>
      </pc:sldChg>
      <pc:sldChg chg="addSp modSp mod">
        <pc:chgData name="Rob Sewell" userId="c802df42025d5e1f" providerId="LiveId" clId="{60201115-6829-401B-8463-6F2416F7D796}" dt="2020-02-21T20:30:21.794" v="1691"/>
        <pc:sldMkLst>
          <pc:docMk/>
          <pc:sldMk cId="3817831358" sldId="627"/>
        </pc:sldMkLst>
        <pc:spChg chg="add">
          <ac:chgData name="Rob Sewell" userId="c802df42025d5e1f" providerId="LiveId" clId="{60201115-6829-401B-8463-6F2416F7D796}" dt="2020-02-21T20:30:21.794" v="1691"/>
          <ac:spMkLst>
            <pc:docMk/>
            <pc:sldMk cId="3817831358" sldId="627"/>
            <ac:spMk id="7" creationId="{70BCBD57-8DFC-4B46-8B6D-0C91B1D827C0}"/>
          </ac:spMkLst>
        </pc:spChg>
        <pc:picChg chg="mod">
          <ac:chgData name="Rob Sewell" userId="c802df42025d5e1f" providerId="LiveId" clId="{60201115-6829-401B-8463-6F2416F7D796}" dt="2020-02-15T15:50:08.179" v="1304" actId="1076"/>
          <ac:picMkLst>
            <pc:docMk/>
            <pc:sldMk cId="3817831358" sldId="627"/>
            <ac:picMk id="2" creationId="{492E96DB-EAE9-41CA-BBA9-7F99F6BCD138}"/>
          </ac:picMkLst>
        </pc:picChg>
        <pc:picChg chg="mod">
          <ac:chgData name="Rob Sewell" userId="c802df42025d5e1f" providerId="LiveId" clId="{60201115-6829-401B-8463-6F2416F7D796}" dt="2020-02-15T15:50:11.446" v="1305" actId="1076"/>
          <ac:picMkLst>
            <pc:docMk/>
            <pc:sldMk cId="3817831358" sldId="627"/>
            <ac:picMk id="4" creationId="{AD74C625-103D-4FDC-B061-4278C1C84704}"/>
          </ac:picMkLst>
        </pc:picChg>
        <pc:picChg chg="add">
          <ac:chgData name="Rob Sewell" userId="c802df42025d5e1f" providerId="LiveId" clId="{60201115-6829-401B-8463-6F2416F7D796}" dt="2020-02-15T15:50:52.802" v="1309"/>
          <ac:picMkLst>
            <pc:docMk/>
            <pc:sldMk cId="3817831358" sldId="627"/>
            <ac:picMk id="6" creationId="{4A355F7D-13EF-432E-9484-3C432364FC32}"/>
          </ac:picMkLst>
        </pc:picChg>
      </pc:sldChg>
      <pc:sldChg chg="add del setBg">
        <pc:chgData name="Rob Sewell" userId="c802df42025d5e1f" providerId="LiveId" clId="{60201115-6829-401B-8463-6F2416F7D796}" dt="2020-02-15T15:49:28.196" v="1295"/>
        <pc:sldMkLst>
          <pc:docMk/>
          <pc:sldMk cId="371348416" sldId="628"/>
        </pc:sldMkLst>
      </pc:sldChg>
      <pc:sldChg chg="add del setBg">
        <pc:chgData name="Rob Sewell" userId="c802df42025d5e1f" providerId="LiveId" clId="{60201115-6829-401B-8463-6F2416F7D796}" dt="2020-02-15T15:49:51.549" v="1299" actId="47"/>
        <pc:sldMkLst>
          <pc:docMk/>
          <pc:sldMk cId="2343314611" sldId="628"/>
        </pc:sldMkLst>
      </pc:sldChg>
      <pc:sldChg chg="add del setBg">
        <pc:chgData name="Rob Sewell" userId="c802df42025d5e1f" providerId="LiveId" clId="{60201115-6829-401B-8463-6F2416F7D796}" dt="2020-02-15T15:49:34.309" v="1297"/>
        <pc:sldMkLst>
          <pc:docMk/>
          <pc:sldMk cId="2620892204" sldId="628"/>
        </pc:sldMkLst>
      </pc:sldChg>
      <pc:sldChg chg="addSp modSp mod">
        <pc:chgData name="Rob Sewell" userId="c802df42025d5e1f" providerId="LiveId" clId="{60201115-6829-401B-8463-6F2416F7D796}" dt="2020-02-21T20:30:23.181" v="1692"/>
        <pc:sldMkLst>
          <pc:docMk/>
          <pc:sldMk cId="4116515622" sldId="629"/>
        </pc:sldMkLst>
        <pc:spChg chg="add">
          <ac:chgData name="Rob Sewell" userId="c802df42025d5e1f" providerId="LiveId" clId="{60201115-6829-401B-8463-6F2416F7D796}" dt="2020-02-21T20:30:23.181" v="1692"/>
          <ac:spMkLst>
            <pc:docMk/>
            <pc:sldMk cId="4116515622" sldId="629"/>
            <ac:spMk id="7" creationId="{06392951-BC91-4541-BA42-516697A6AEB4}"/>
          </ac:spMkLst>
        </pc:spChg>
        <pc:picChg chg="add mod">
          <ac:chgData name="Rob Sewell" userId="c802df42025d5e1f" providerId="LiveId" clId="{60201115-6829-401B-8463-6F2416F7D796}" dt="2020-02-15T15:51:00.558" v="1311" actId="14100"/>
          <ac:picMkLst>
            <pc:docMk/>
            <pc:sldMk cId="4116515622" sldId="629"/>
            <ac:picMk id="6" creationId="{949CE61A-DCCB-4834-939D-A00B6CA63802}"/>
          </ac:picMkLst>
        </pc:picChg>
      </pc:sldChg>
      <pc:sldChg chg="addSp modSp add del mod">
        <pc:chgData name="Rob Sewell" userId="c802df42025d5e1f" providerId="LiveId" clId="{60201115-6829-401B-8463-6F2416F7D796}" dt="2020-02-21T20:21:27.071" v="1374" actId="47"/>
        <pc:sldMkLst>
          <pc:docMk/>
          <pc:sldMk cId="1549228529" sldId="630"/>
        </pc:sldMkLst>
        <pc:spChg chg="add mod">
          <ac:chgData name="Rob Sewell" userId="c802df42025d5e1f" providerId="LiveId" clId="{60201115-6829-401B-8463-6F2416F7D796}" dt="2020-02-21T20:17:10.303" v="1317" actId="14100"/>
          <ac:spMkLst>
            <pc:docMk/>
            <pc:sldMk cId="1549228529" sldId="630"/>
            <ac:spMk id="2" creationId="{2699B5E1-5505-445B-B811-0D3422B5A715}"/>
          </ac:spMkLst>
        </pc:spChg>
        <pc:spChg chg="mod">
          <ac:chgData name="Rob Sewell" userId="c802df42025d5e1f" providerId="LiveId" clId="{60201115-6829-401B-8463-6F2416F7D796}" dt="2020-02-21T20:16:57.669" v="1313" actId="1076"/>
          <ac:spMkLst>
            <pc:docMk/>
            <pc:sldMk cId="1549228529" sldId="630"/>
            <ac:spMk id="5" creationId="{DF302A7F-2C16-4BBE-B9FB-138B75EFDE26}"/>
          </ac:spMkLst>
        </pc:spChg>
      </pc:sldChg>
      <pc:sldChg chg="addSp modSp add mod modTransition">
        <pc:chgData name="Rob Sewell" userId="c802df42025d5e1f" providerId="LiveId" clId="{60201115-6829-401B-8463-6F2416F7D796}" dt="2020-02-21T20:30:07.780" v="1685"/>
        <pc:sldMkLst>
          <pc:docMk/>
          <pc:sldMk cId="1314517858" sldId="631"/>
        </pc:sldMkLst>
        <pc:spChg chg="add mod">
          <ac:chgData name="Rob Sewell" userId="c802df42025d5e1f" providerId="LiveId" clId="{60201115-6829-401B-8463-6F2416F7D796}" dt="2020-02-21T20:18:23.945" v="1334" actId="1076"/>
          <ac:spMkLst>
            <pc:docMk/>
            <pc:sldMk cId="1314517858" sldId="631"/>
            <ac:spMk id="2" creationId="{1E831333-ADC2-4C73-AA5A-DEFE3F94BF31}"/>
          </ac:spMkLst>
        </pc:spChg>
        <pc:spChg chg="add mod">
          <ac:chgData name="Rob Sewell" userId="c802df42025d5e1f" providerId="LiveId" clId="{60201115-6829-401B-8463-6F2416F7D796}" dt="2020-02-21T20:19:20.418" v="1344" actId="1076"/>
          <ac:spMkLst>
            <pc:docMk/>
            <pc:sldMk cId="1314517858" sldId="631"/>
            <ac:spMk id="3" creationId="{E0DEB77D-6D06-4FA6-B164-4C6BC056EAE8}"/>
          </ac:spMkLst>
        </pc:spChg>
        <pc:spChg chg="mod">
          <ac:chgData name="Rob Sewell" userId="c802df42025d5e1f" providerId="LiveId" clId="{60201115-6829-401B-8463-6F2416F7D796}" dt="2020-02-21T20:17:32.680" v="1319" actId="1076"/>
          <ac:spMkLst>
            <pc:docMk/>
            <pc:sldMk cId="1314517858" sldId="631"/>
            <ac:spMk id="5" creationId="{DF302A7F-2C16-4BBE-B9FB-138B75EFDE26}"/>
          </ac:spMkLst>
        </pc:spChg>
        <pc:spChg chg="add mod">
          <ac:chgData name="Rob Sewell" userId="c802df42025d5e1f" providerId="LiveId" clId="{60201115-6829-401B-8463-6F2416F7D796}" dt="2020-02-21T20:22:03.046" v="1377" actId="1076"/>
          <ac:spMkLst>
            <pc:docMk/>
            <pc:sldMk cId="1314517858" sldId="631"/>
            <ac:spMk id="6" creationId="{68001053-872A-4F5E-989D-E7DB0D46171A}"/>
          </ac:spMkLst>
        </pc:spChg>
        <pc:spChg chg="add">
          <ac:chgData name="Rob Sewell" userId="c802df42025d5e1f" providerId="LiveId" clId="{60201115-6829-401B-8463-6F2416F7D796}" dt="2020-02-21T20:30:07.780" v="1685"/>
          <ac:spMkLst>
            <pc:docMk/>
            <pc:sldMk cId="1314517858" sldId="631"/>
            <ac:spMk id="7" creationId="{6752588E-4112-4B71-8469-8DCA182B3080}"/>
          </ac:spMkLst>
        </pc:spChg>
      </pc:sldChg>
      <pc:sldChg chg="addSp delSp modSp add mod modTransition">
        <pc:chgData name="Rob Sewell" userId="c802df42025d5e1f" providerId="LiveId" clId="{60201115-6829-401B-8463-6F2416F7D796}" dt="2020-02-21T20:30:09.791" v="1686"/>
        <pc:sldMkLst>
          <pc:docMk/>
          <pc:sldMk cId="1131074679" sldId="632"/>
        </pc:sldMkLst>
        <pc:spChg chg="del">
          <ac:chgData name="Rob Sewell" userId="c802df42025d5e1f" providerId="LiveId" clId="{60201115-6829-401B-8463-6F2416F7D796}" dt="2020-02-21T20:19:29.359" v="1346" actId="478"/>
          <ac:spMkLst>
            <pc:docMk/>
            <pc:sldMk cId="1131074679" sldId="632"/>
            <ac:spMk id="2" creationId="{1E831333-ADC2-4C73-AA5A-DEFE3F94BF31}"/>
          </ac:spMkLst>
        </pc:spChg>
        <pc:spChg chg="mod">
          <ac:chgData name="Rob Sewell" userId="c802df42025d5e1f" providerId="LiveId" clId="{60201115-6829-401B-8463-6F2416F7D796}" dt="2020-02-21T20:20:27.550" v="1362" actId="1076"/>
          <ac:spMkLst>
            <pc:docMk/>
            <pc:sldMk cId="1131074679" sldId="632"/>
            <ac:spMk id="3" creationId="{E0DEB77D-6D06-4FA6-B164-4C6BC056EAE8}"/>
          </ac:spMkLst>
        </pc:spChg>
        <pc:spChg chg="add mod">
          <ac:chgData name="Rob Sewell" userId="c802df42025d5e1f" providerId="LiveId" clId="{60201115-6829-401B-8463-6F2416F7D796}" dt="2020-02-21T20:20:48.872" v="1366" actId="1076"/>
          <ac:spMkLst>
            <pc:docMk/>
            <pc:sldMk cId="1131074679" sldId="632"/>
            <ac:spMk id="6" creationId="{1D8D680E-42BF-4CF4-804F-97D5AD4D6514}"/>
          </ac:spMkLst>
        </pc:spChg>
        <pc:spChg chg="add">
          <ac:chgData name="Rob Sewell" userId="c802df42025d5e1f" providerId="LiveId" clId="{60201115-6829-401B-8463-6F2416F7D796}" dt="2020-02-21T20:22:06.905" v="1378"/>
          <ac:spMkLst>
            <pc:docMk/>
            <pc:sldMk cId="1131074679" sldId="632"/>
            <ac:spMk id="7" creationId="{179B8ED1-351E-4113-B7A6-93929C2D3406}"/>
          </ac:spMkLst>
        </pc:spChg>
        <pc:spChg chg="add">
          <ac:chgData name="Rob Sewell" userId="c802df42025d5e1f" providerId="LiveId" clId="{60201115-6829-401B-8463-6F2416F7D796}" dt="2020-02-21T20:30:09.791" v="1686"/>
          <ac:spMkLst>
            <pc:docMk/>
            <pc:sldMk cId="1131074679" sldId="632"/>
            <ac:spMk id="8" creationId="{8152B895-61FF-42CA-8C7B-CF9C3061224E}"/>
          </ac:spMkLst>
        </pc:spChg>
      </pc:sldChg>
      <pc:sldChg chg="add del">
        <pc:chgData name="Rob Sewell" userId="c802df42025d5e1f" providerId="LiveId" clId="{60201115-6829-401B-8463-6F2416F7D796}" dt="2020-02-21T20:18:41.129" v="1336" actId="2696"/>
        <pc:sldMkLst>
          <pc:docMk/>
          <pc:sldMk cId="3130712252" sldId="632"/>
        </pc:sldMkLst>
      </pc:sldChg>
      <pc:sldChg chg="addSp delSp modSp add mod modTransition">
        <pc:chgData name="Rob Sewell" userId="c802df42025d5e1f" providerId="LiveId" clId="{60201115-6829-401B-8463-6F2416F7D796}" dt="2020-02-21T20:30:13.004" v="1687"/>
        <pc:sldMkLst>
          <pc:docMk/>
          <pc:sldMk cId="2181400843" sldId="633"/>
        </pc:sldMkLst>
        <pc:spChg chg="del">
          <ac:chgData name="Rob Sewell" userId="c802df42025d5e1f" providerId="LiveId" clId="{60201115-6829-401B-8463-6F2416F7D796}" dt="2020-02-21T20:20:55.350" v="1368" actId="478"/>
          <ac:spMkLst>
            <pc:docMk/>
            <pc:sldMk cId="2181400843" sldId="633"/>
            <ac:spMk id="3" creationId="{E0DEB77D-6D06-4FA6-B164-4C6BC056EAE8}"/>
          </ac:spMkLst>
        </pc:spChg>
        <pc:spChg chg="mod">
          <ac:chgData name="Rob Sewell" userId="c802df42025d5e1f" providerId="LiveId" clId="{60201115-6829-401B-8463-6F2416F7D796}" dt="2020-02-21T20:21:22.744" v="1373" actId="20577"/>
          <ac:spMkLst>
            <pc:docMk/>
            <pc:sldMk cId="2181400843" sldId="633"/>
            <ac:spMk id="6" creationId="{1D8D680E-42BF-4CF4-804F-97D5AD4D6514}"/>
          </ac:spMkLst>
        </pc:spChg>
        <pc:spChg chg="add">
          <ac:chgData name="Rob Sewell" userId="c802df42025d5e1f" providerId="LiveId" clId="{60201115-6829-401B-8463-6F2416F7D796}" dt="2020-02-21T20:22:08.498" v="1379"/>
          <ac:spMkLst>
            <pc:docMk/>
            <pc:sldMk cId="2181400843" sldId="633"/>
            <ac:spMk id="7" creationId="{7B26B110-1B04-439B-A451-EEB3BCBFC855}"/>
          </ac:spMkLst>
        </pc:spChg>
        <pc:spChg chg="add">
          <ac:chgData name="Rob Sewell" userId="c802df42025d5e1f" providerId="LiveId" clId="{60201115-6829-401B-8463-6F2416F7D796}" dt="2020-02-21T20:30:13.004" v="1687"/>
          <ac:spMkLst>
            <pc:docMk/>
            <pc:sldMk cId="2181400843" sldId="633"/>
            <ac:spMk id="8" creationId="{EEE6B886-238E-4D78-BF10-29B85F6104F0}"/>
          </ac:spMkLst>
        </pc:spChg>
      </pc:sldChg>
      <pc:sldChg chg="add del">
        <pc:chgData name="Rob Sewell" userId="c802df42025d5e1f" providerId="LiveId" clId="{60201115-6829-401B-8463-6F2416F7D796}" dt="2020-02-21T20:22:44.005" v="1382" actId="2696"/>
        <pc:sldMkLst>
          <pc:docMk/>
          <pc:sldMk cId="1229909674" sldId="634"/>
        </pc:sldMkLst>
      </pc:sldChg>
      <pc:sldChg chg="add del">
        <pc:chgData name="Rob Sewell" userId="c802df42025d5e1f" providerId="LiveId" clId="{60201115-6829-401B-8463-6F2416F7D796}" dt="2020-02-21T20:23:13.325" v="1386" actId="2696"/>
        <pc:sldMkLst>
          <pc:docMk/>
          <pc:sldMk cId="34159478" sldId="635"/>
        </pc:sldMkLst>
      </pc:sldChg>
      <pc:sldChg chg="addSp delSp modSp add mod ord">
        <pc:chgData name="Rob Sewell" userId="c802df42025d5e1f" providerId="LiveId" clId="{60201115-6829-401B-8463-6F2416F7D796}" dt="2020-02-21T20:42:37.117" v="1813" actId="1076"/>
        <pc:sldMkLst>
          <pc:docMk/>
          <pc:sldMk cId="590095202" sldId="636"/>
        </pc:sldMkLst>
        <pc:spChg chg="mod">
          <ac:chgData name="Rob Sewell" userId="c802df42025d5e1f" providerId="LiveId" clId="{60201115-6829-401B-8463-6F2416F7D796}" dt="2020-02-21T20:42:30.157" v="1812" actId="1076"/>
          <ac:spMkLst>
            <pc:docMk/>
            <pc:sldMk cId="590095202" sldId="636"/>
            <ac:spMk id="5" creationId="{DF302A7F-2C16-4BBE-B9FB-138B75EFDE26}"/>
          </ac:spMkLst>
        </pc:spChg>
        <pc:spChg chg="mod">
          <ac:chgData name="Rob Sewell" userId="c802df42025d5e1f" providerId="LiveId" clId="{60201115-6829-401B-8463-6F2416F7D796}" dt="2020-02-21T20:42:37.117" v="1813" actId="1076"/>
          <ac:spMkLst>
            <pc:docMk/>
            <pc:sldMk cId="590095202" sldId="636"/>
            <ac:spMk id="6" creationId="{1D8D680E-42BF-4CF4-804F-97D5AD4D6514}"/>
          </ac:spMkLst>
        </pc:spChg>
        <pc:spChg chg="del">
          <ac:chgData name="Rob Sewell" userId="c802df42025d5e1f" providerId="LiveId" clId="{60201115-6829-401B-8463-6F2416F7D796}" dt="2020-02-21T20:27:59.746" v="1525" actId="478"/>
          <ac:spMkLst>
            <pc:docMk/>
            <pc:sldMk cId="590095202" sldId="636"/>
            <ac:spMk id="7" creationId="{7B26B110-1B04-439B-A451-EEB3BCBFC855}"/>
          </ac:spMkLst>
        </pc:spChg>
        <pc:spChg chg="add">
          <ac:chgData name="Rob Sewell" userId="c802df42025d5e1f" providerId="LiveId" clId="{60201115-6829-401B-8463-6F2416F7D796}" dt="2020-02-21T20:30:24.426" v="1693"/>
          <ac:spMkLst>
            <pc:docMk/>
            <pc:sldMk cId="590095202" sldId="636"/>
            <ac:spMk id="8" creationId="{F4787CD1-41B4-4666-B621-895934C59177}"/>
          </ac:spMkLst>
        </pc:spChg>
      </pc:sldChg>
      <pc:sldChg chg="addSp delSp modSp add mod">
        <pc:chgData name="Rob Sewell" userId="c802df42025d5e1f" providerId="LiveId" clId="{60201115-6829-401B-8463-6F2416F7D796}" dt="2020-02-21T20:43:11.877" v="1818" actId="478"/>
        <pc:sldMkLst>
          <pc:docMk/>
          <pc:sldMk cId="3818839352" sldId="637"/>
        </pc:sldMkLst>
        <pc:spChg chg="add del mod">
          <ac:chgData name="Rob Sewell" userId="c802df42025d5e1f" providerId="LiveId" clId="{60201115-6829-401B-8463-6F2416F7D796}" dt="2020-02-21T20:43:11.877" v="1818" actId="478"/>
          <ac:spMkLst>
            <pc:docMk/>
            <pc:sldMk cId="3818839352" sldId="637"/>
            <ac:spMk id="3" creationId="{E4FC1A2F-EA42-4B66-A0A8-8CCFD296F58F}"/>
          </ac:spMkLst>
        </pc:spChg>
        <pc:spChg chg="del mod">
          <ac:chgData name="Rob Sewell" userId="c802df42025d5e1f" providerId="LiveId" clId="{60201115-6829-401B-8463-6F2416F7D796}" dt="2020-02-21T20:43:03.702" v="1816" actId="478"/>
          <ac:spMkLst>
            <pc:docMk/>
            <pc:sldMk cId="3818839352" sldId="637"/>
            <ac:spMk id="5" creationId="{DF302A7F-2C16-4BBE-B9FB-138B75EFDE26}"/>
          </ac:spMkLst>
        </pc:spChg>
        <pc:spChg chg="mod">
          <ac:chgData name="Rob Sewell" userId="c802df42025d5e1f" providerId="LiveId" clId="{60201115-6829-401B-8463-6F2416F7D796}" dt="2020-02-21T20:42:05.617" v="1809" actId="1076"/>
          <ac:spMkLst>
            <pc:docMk/>
            <pc:sldMk cId="3818839352" sldId="637"/>
            <ac:spMk id="6" creationId="{1D8D680E-42BF-4CF4-804F-97D5AD4D6514}"/>
          </ac:spMkLst>
        </pc:spChg>
        <pc:spChg chg="del">
          <ac:chgData name="Rob Sewell" userId="c802df42025d5e1f" providerId="LiveId" clId="{60201115-6829-401B-8463-6F2416F7D796}" dt="2020-02-21T20:42:54.061" v="1815" actId="478"/>
          <ac:spMkLst>
            <pc:docMk/>
            <pc:sldMk cId="3818839352" sldId="637"/>
            <ac:spMk id="7" creationId="{7B26B110-1B04-439B-A451-EEB3BCBFC855}"/>
          </ac:spMkLst>
        </pc:spChg>
        <pc:spChg chg="add">
          <ac:chgData name="Rob Sewell" userId="c802df42025d5e1f" providerId="LiveId" clId="{60201115-6829-401B-8463-6F2416F7D796}" dt="2020-02-21T20:30:25.671" v="1694"/>
          <ac:spMkLst>
            <pc:docMk/>
            <pc:sldMk cId="3818839352" sldId="637"/>
            <ac:spMk id="8" creationId="{9E870DF4-7564-4AFB-A156-86B32A897EE2}"/>
          </ac:spMkLst>
        </pc:spChg>
        <pc:spChg chg="add">
          <ac:chgData name="Rob Sewell" userId="c802df42025d5e1f" providerId="LiveId" clId="{60201115-6829-401B-8463-6F2416F7D796}" dt="2020-02-21T20:43:05.046" v="1817"/>
          <ac:spMkLst>
            <pc:docMk/>
            <pc:sldMk cId="3818839352" sldId="637"/>
            <ac:spMk id="9" creationId="{65055C3A-0925-4B6F-8AAE-D99EB9D79ECB}"/>
          </ac:spMkLst>
        </pc:spChg>
      </pc:sldChg>
      <pc:sldChg chg="addSp delSp modSp add del mod">
        <pc:chgData name="Rob Sewell" userId="c802df42025d5e1f" providerId="LiveId" clId="{60201115-6829-401B-8463-6F2416F7D796}" dt="2020-02-21T20:42:00.379" v="1808" actId="2696"/>
        <pc:sldMkLst>
          <pc:docMk/>
          <pc:sldMk cId="467255925" sldId="638"/>
        </pc:sldMkLst>
        <pc:spChg chg="mod">
          <ac:chgData name="Rob Sewell" userId="c802df42025d5e1f" providerId="LiveId" clId="{60201115-6829-401B-8463-6F2416F7D796}" dt="2020-02-21T20:29:23.675" v="1634" actId="20577"/>
          <ac:spMkLst>
            <pc:docMk/>
            <pc:sldMk cId="467255925" sldId="638"/>
            <ac:spMk id="5" creationId="{DF302A7F-2C16-4BBE-B9FB-138B75EFDE26}"/>
          </ac:spMkLst>
        </pc:spChg>
        <pc:spChg chg="mod">
          <ac:chgData name="Rob Sewell" userId="c802df42025d5e1f" providerId="LiveId" clId="{60201115-6829-401B-8463-6F2416F7D796}" dt="2020-02-21T20:41:56.902" v="1807" actId="1076"/>
          <ac:spMkLst>
            <pc:docMk/>
            <pc:sldMk cId="467255925" sldId="638"/>
            <ac:spMk id="6" creationId="{1D8D680E-42BF-4CF4-804F-97D5AD4D6514}"/>
          </ac:spMkLst>
        </pc:spChg>
        <pc:spChg chg="del">
          <ac:chgData name="Rob Sewell" userId="c802df42025d5e1f" providerId="LiveId" clId="{60201115-6829-401B-8463-6F2416F7D796}" dt="2020-02-21T20:29:45.305" v="1683" actId="478"/>
          <ac:spMkLst>
            <pc:docMk/>
            <pc:sldMk cId="467255925" sldId="638"/>
            <ac:spMk id="7" creationId="{7B26B110-1B04-439B-A451-EEB3BCBFC855}"/>
          </ac:spMkLst>
        </pc:spChg>
        <pc:spChg chg="add">
          <ac:chgData name="Rob Sewell" userId="c802df42025d5e1f" providerId="LiveId" clId="{60201115-6829-401B-8463-6F2416F7D796}" dt="2020-02-21T20:30:26.819" v="1695"/>
          <ac:spMkLst>
            <pc:docMk/>
            <pc:sldMk cId="467255925" sldId="638"/>
            <ac:spMk id="8" creationId="{C0023DC1-1F77-44D6-989F-C1A6FBF696EB}"/>
          </ac:spMkLst>
        </pc:spChg>
      </pc:sldChg>
      <pc:sldChg chg="addSp delSp modSp add mod">
        <pc:chgData name="Rob Sewell" userId="c802df42025d5e1f" providerId="LiveId" clId="{60201115-6829-401B-8463-6F2416F7D796}" dt="2020-02-21T20:41:52.193" v="1806" actId="14100"/>
        <pc:sldMkLst>
          <pc:docMk/>
          <pc:sldMk cId="937535885" sldId="639"/>
        </pc:sldMkLst>
        <pc:spChg chg="mod">
          <ac:chgData name="Rob Sewell" userId="c802df42025d5e1f" providerId="LiveId" clId="{60201115-6829-401B-8463-6F2416F7D796}" dt="2020-02-21T20:41:41.303" v="1802" actId="1076"/>
          <ac:spMkLst>
            <pc:docMk/>
            <pc:sldMk cId="937535885" sldId="639"/>
            <ac:spMk id="5" creationId="{DF302A7F-2C16-4BBE-B9FB-138B75EFDE26}"/>
          </ac:spMkLst>
        </pc:spChg>
        <pc:spChg chg="add del mod">
          <ac:chgData name="Rob Sewell" userId="c802df42025d5e1f" providerId="LiveId" clId="{60201115-6829-401B-8463-6F2416F7D796}" dt="2020-02-21T20:41:52.193" v="1806" actId="14100"/>
          <ac:spMkLst>
            <pc:docMk/>
            <pc:sldMk cId="937535885" sldId="639"/>
            <ac:spMk id="6" creationId="{1D8D680E-42BF-4CF4-804F-97D5AD4D6514}"/>
          </ac:spMkLst>
        </pc:spChg>
        <pc:spChg chg="add mod">
          <ac:chgData name="Rob Sewell" userId="c802df42025d5e1f" providerId="LiveId" clId="{60201115-6829-401B-8463-6F2416F7D796}" dt="2020-02-21T20:31:10.955" v="1730" actId="14100"/>
          <ac:spMkLst>
            <pc:docMk/>
            <pc:sldMk cId="937535885" sldId="639"/>
            <ac:spMk id="7" creationId="{8D1B1159-167A-4EF9-82FC-DDD5550B600D}"/>
          </ac:spMkLst>
        </pc:spChg>
      </pc:sldChg>
      <pc:sldMasterChg chg="addSldLayout delSldLayout">
        <pc:chgData name="Rob Sewell" userId="c802df42025d5e1f" providerId="LiveId" clId="{60201115-6829-401B-8463-6F2416F7D796}" dt="2020-02-15T15:49:21.688" v="1293" actId="2696"/>
        <pc:sldMasterMkLst>
          <pc:docMk/>
          <pc:sldMasterMk cId="3754276004" sldId="2147483648"/>
        </pc:sldMasterMkLst>
        <pc:sldLayoutChg chg="add del">
          <pc:chgData name="Rob Sewell" userId="c802df42025d5e1f" providerId="LiveId" clId="{60201115-6829-401B-8463-6F2416F7D796}" dt="2020-02-15T15:49:21.688" v="1293" actId="2696"/>
          <pc:sldLayoutMkLst>
            <pc:docMk/>
            <pc:sldMasterMk cId="3754276004" sldId="2147483648"/>
            <pc:sldLayoutMk cId="1167710552" sldId="2147483662"/>
          </pc:sldLayoutMkLst>
        </pc:sldLayoutChg>
      </pc:sldMasterChg>
      <pc:sldMasterChg chg="delSldLayout">
        <pc:chgData name="Rob Sewell" userId="c802df42025d5e1f" providerId="LiveId" clId="{60201115-6829-401B-8463-6F2416F7D796}" dt="2020-02-21T20:23:13.325" v="1386" actId="2696"/>
        <pc:sldMasterMkLst>
          <pc:docMk/>
          <pc:sldMasterMk cId="2625840843" sldId="2147483663"/>
        </pc:sldMasterMkLst>
        <pc:sldLayoutChg chg="del">
          <pc:chgData name="Rob Sewell" userId="c802df42025d5e1f" providerId="LiveId" clId="{60201115-6829-401B-8463-6F2416F7D796}" dt="2020-02-21T20:23:13.325" v="1386" actId="2696"/>
          <pc:sldLayoutMkLst>
            <pc:docMk/>
            <pc:sldMasterMk cId="2625840843" sldId="2147483663"/>
            <pc:sldLayoutMk cId="199478883" sldId="2147483681"/>
          </pc:sldLayoutMkLst>
        </pc:sldLayoutChg>
      </pc:sldMasterChg>
    </pc:docChg>
  </pc:docChgLst>
  <pc:docChgLst>
    <pc:chgData name="Rob Sewell" userId="c802df42025d5e1f" providerId="LiveId" clId="{C5A96314-47DE-40F6-9B20-A248A576E73D}"/>
    <pc:docChg chg="addSld modSld sldOrd">
      <pc:chgData name="Rob Sewell" userId="c802df42025d5e1f" providerId="LiveId" clId="{C5A96314-47DE-40F6-9B20-A248A576E73D}" dt="2020-04-30T16:10:04.044" v="32"/>
      <pc:docMkLst>
        <pc:docMk/>
      </pc:docMkLst>
      <pc:sldChg chg="ord">
        <pc:chgData name="Rob Sewell" userId="c802df42025d5e1f" providerId="LiveId" clId="{C5A96314-47DE-40F6-9B20-A248A576E73D}" dt="2020-04-30T16:10:04.044" v="32"/>
        <pc:sldMkLst>
          <pc:docMk/>
          <pc:sldMk cId="259728572" sldId="256"/>
        </pc:sldMkLst>
      </pc:sldChg>
      <pc:sldChg chg="addSp delSp modSp new ord">
        <pc:chgData name="Rob Sewell" userId="c802df42025d5e1f" providerId="LiveId" clId="{C5A96314-47DE-40F6-9B20-A248A576E73D}" dt="2020-04-30T16:09:47.302" v="30" actId="1037"/>
        <pc:sldMkLst>
          <pc:docMk/>
          <pc:sldMk cId="3423016621" sldId="640"/>
        </pc:sldMkLst>
        <pc:picChg chg="add mod">
          <ac:chgData name="Rob Sewell" userId="c802df42025d5e1f" providerId="LiveId" clId="{C5A96314-47DE-40F6-9B20-A248A576E73D}" dt="2020-04-30T16:07:38.089" v="23" actId="1076"/>
          <ac:picMkLst>
            <pc:docMk/>
            <pc:sldMk cId="3423016621" sldId="640"/>
            <ac:picMk id="1026" creationId="{20E70C3A-766A-46D6-8EDA-8ECDB06F8AC4}"/>
          </ac:picMkLst>
        </pc:picChg>
        <pc:picChg chg="add del mod">
          <ac:chgData name="Rob Sewell" userId="c802df42025d5e1f" providerId="LiveId" clId="{C5A96314-47DE-40F6-9B20-A248A576E73D}" dt="2020-04-30T16:06:50.013" v="14"/>
          <ac:picMkLst>
            <pc:docMk/>
            <pc:sldMk cId="3423016621" sldId="640"/>
            <ac:picMk id="1028" creationId="{212844C9-1814-4222-947D-8F6300B316C3}"/>
          </ac:picMkLst>
        </pc:picChg>
        <pc:picChg chg="add mod">
          <ac:chgData name="Rob Sewell" userId="c802df42025d5e1f" providerId="LiveId" clId="{C5A96314-47DE-40F6-9B20-A248A576E73D}" dt="2020-04-30T16:07:00.065" v="17" actId="1076"/>
          <ac:picMkLst>
            <pc:docMk/>
            <pc:sldMk cId="3423016621" sldId="640"/>
            <ac:picMk id="1030" creationId="{43EB8893-C232-4E65-94DE-545DF9B09616}"/>
          </ac:picMkLst>
        </pc:picChg>
        <pc:picChg chg="add mod">
          <ac:chgData name="Rob Sewell" userId="c802df42025d5e1f" providerId="LiveId" clId="{C5A96314-47DE-40F6-9B20-A248A576E73D}" dt="2020-04-30T16:09:47.302" v="30" actId="1037"/>
          <ac:picMkLst>
            <pc:docMk/>
            <pc:sldMk cId="3423016621" sldId="640"/>
            <ac:picMk id="1032" creationId="{C77812DB-FE77-429D-B8B0-116EFED851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29/05/2020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fld id="{0EDB9C32-3BFB-491F-905D-C7528205B2B8}" type="datetime1">
              <a:rPr lang="en-GB" smtClean="0"/>
              <a:t>29/05/2020</a:t>
            </a:fld>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fld id="{B493C129-E46F-41E4-8C45-B721941481C4}" type="datetime1">
              <a:rPr lang="en-GB" smtClean="0"/>
              <a:t>29/05/2020</a:t>
            </a:fld>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fld id="{E8239000-1C42-4532-8EDD-1AB7082D25A2}" type="datetime1">
              <a:rPr lang="en-GB" smtClean="0"/>
              <a:t>29/05/2020</a:t>
            </a:fld>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380357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fld id="{268C92E6-F5DE-4043-9E7E-C796D3B64CDE}" type="datetime1">
              <a:rPr lang="en-GB" smtClean="0"/>
              <a:t>29/05/2020</a:t>
            </a:fld>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fld id="{682AE814-08E7-4DA9-B046-F967A093B4ED}" type="datetime1">
              <a:rPr lang="en-GB" smtClean="0"/>
              <a:t>29/05/2020</a:t>
            </a:fld>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fld id="{E5490008-33EB-4E01-8532-B1391CA76C2B}" type="datetime1">
              <a:rPr lang="en-GB" smtClean="0"/>
              <a:t>29/05/2020</a:t>
            </a:fld>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fld id="{8F20094B-ED60-49B2-91CC-1DD50C604E70}" type="datetime1">
              <a:rPr lang="en-GB" smtClean="0"/>
              <a:t>29/05/2020</a:t>
            </a:fld>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fld id="{0B61E2AC-785B-4241-B7D9-C71A982BB81C}" type="datetime1">
              <a:rPr lang="en-GB" smtClean="0"/>
              <a:t>29/05/2020</a:t>
            </a:fld>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fld id="{DE6F0C75-CDAF-4A0E-ACE0-06295EC642EF}" type="datetime1">
              <a:rPr lang="en-GB" smtClean="0"/>
              <a:t>29/05/2020</a:t>
            </a:fld>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fld id="{35AAF909-B02B-40E3-8D0B-A1E1ABC58BA1}" type="datetime1">
              <a:rPr lang="en-GB" smtClean="0"/>
              <a:t>29/05/2020</a:t>
            </a:fld>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fld id="{693F93F6-9F26-4F16-A56C-9679745F01A4}" type="datetime1">
              <a:rPr lang="en-GB" smtClean="0"/>
              <a:t>29/05/2020</a:t>
            </a:fld>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E1A61-83EE-4D7A-8F4C-C9E9D4D7A52B}" type="datetime1">
              <a:rPr lang="en-GB" smtClean="0"/>
              <a:t>29/05/2020</a:t>
            </a:fld>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upyter/design/wiki/Jupyter-Log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FD56979A-E1ED-4A80-831F-88235FD4F85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6"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2A6C69-5E6E-4682-82BE-0DD0B6CFB139}"/>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b="1" dirty="0">
                <a:solidFill>
                  <a:schemeClr val="tx1">
                    <a:lumMod val="85000"/>
                    <a:lumOff val="15000"/>
                  </a:schemeClr>
                </a:solidFill>
              </a:rPr>
              <a:t>PowerShell in Notebooks</a:t>
            </a:r>
          </a:p>
        </p:txBody>
      </p:sp>
      <p:cxnSp>
        <p:nvCxnSpPr>
          <p:cNvPr id="17"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EA33CDD-95F5-4015-9E63-A86F0E4A0892}"/>
              </a:ext>
            </a:extLst>
          </p:cNvPr>
          <p:cNvSpPr>
            <a:spLocks noGrp="1"/>
          </p:cNvSpPr>
          <p:nvPr>
            <p:ph type="ftr" sz="quarter" idx="11"/>
          </p:nvPr>
        </p:nvSpPr>
        <p:spPr>
          <a:xfrm>
            <a:off x="94390" y="6356350"/>
            <a:ext cx="12028784" cy="421997"/>
          </a:xfrm>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Tree>
    <p:extLst>
      <p:ext uri="{BB962C8B-B14F-4D97-AF65-F5344CB8AC3E}">
        <p14:creationId xmlns:p14="http://schemas.microsoft.com/office/powerpoint/2010/main" val="25972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2CC7-BA9B-42E1-9C69-7F03118479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A7A1E6D-F3CA-4855-9A32-7B4DEA1944C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4F2AD82-F86D-4A7B-8B89-CDA6852B3DE5}"/>
              </a:ext>
            </a:extLst>
          </p:cNvPr>
          <p:cNvSpPr>
            <a:spLocks noGrp="1"/>
          </p:cNvSpPr>
          <p:nvPr>
            <p:ph type="ftr" sz="quarter" idx="11"/>
          </p:nvPr>
        </p:nvSpPr>
        <p:spPr/>
        <p:txBody>
          <a:bodyPr/>
          <a:lstStyle/>
          <a:p>
            <a:endParaRPr lang="en-GB"/>
          </a:p>
        </p:txBody>
      </p:sp>
      <p:pic>
        <p:nvPicPr>
          <p:cNvPr id="1026" name="Picture 2" descr="Image">
            <a:extLst>
              <a:ext uri="{FF2B5EF4-FFF2-40B4-BE49-F238E27FC236}">
                <a16:creationId xmlns:a16="http://schemas.microsoft.com/office/drawing/2014/main" id="{20E70C3A-766A-46D6-8EDA-8ECDB06F8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13372" cy="6828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43EB8893-C232-4E65-94DE-545DF9B09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136525"/>
            <a:ext cx="2923592" cy="2192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C77812DB-FE77-429D-B8B0-116EFED85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22" y="4488513"/>
            <a:ext cx="3119535" cy="233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7"/>
          <a:stretch>
            <a:fillRect/>
          </a:stretch>
        </p:blipFill>
        <p:spPr>
          <a:xfrm>
            <a:off x="44706" y="4274021"/>
            <a:ext cx="5891468" cy="2250461"/>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8"/>
          <a:stretch>
            <a:fillRect/>
          </a:stretch>
        </p:blipFill>
        <p:spPr>
          <a:xfrm>
            <a:off x="2567395" y="4252762"/>
            <a:ext cx="6295271" cy="2441023"/>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3843079" y="1577193"/>
            <a:ext cx="5052685" cy="3088696"/>
          </a:xfrm>
          <a:prstGeom prst="rect">
            <a:avLst/>
          </a:prstGeom>
        </p:spPr>
      </p:pic>
    </p:spTree>
    <p:extLst>
      <p:ext uri="{BB962C8B-B14F-4D97-AF65-F5344CB8AC3E}">
        <p14:creationId xmlns:p14="http://schemas.microsoft.com/office/powerpoint/2010/main" val="2920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6"/>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7"/>
          <a:stretch>
            <a:fillRect/>
          </a:stretch>
        </p:blipFill>
        <p:spPr>
          <a:xfrm>
            <a:off x="7535547" y="4328045"/>
            <a:ext cx="4646378" cy="232252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8"/>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6295271" cy="2441023"/>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794094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373505" y="449216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0"/>
          <a:stretch>
            <a:fillRect/>
          </a:stretch>
        </p:blipFill>
        <p:spPr>
          <a:xfrm>
            <a:off x="44706" y="4274021"/>
            <a:ext cx="5891468" cy="2250461"/>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064811" y="448811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1527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480002" y="5143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normAutofit lnSpcReduction="10000"/>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480001" y="4793623"/>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normAutofit/>
          </a:bodyPr>
          <a:lstStyle/>
          <a:p>
            <a:r>
              <a:rPr lang="en-US" sz="3600" dirty="0" err="1"/>
              <a:t>dbatoolsMoL</a:t>
            </a:r>
            <a:br>
              <a:rPr lang="en-US" sz="3600" dirty="0"/>
            </a:br>
            <a:r>
              <a:rPr lang="en-US" sz="3600" dirty="0"/>
              <a:t>dbachecks</a:t>
            </a:r>
            <a:br>
              <a:rPr lang="en-US" sz="3600" dirty="0"/>
            </a:br>
            <a:r>
              <a:rPr lang="en-US" sz="3600"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505974" y="780875"/>
            <a:ext cx="4505111" cy="2409140"/>
          </a:xfrm>
        </p:spPr>
        <p:txBody>
          <a:bodyPr>
            <a:normAutofit/>
          </a:bodyPr>
          <a:lstStyle/>
          <a:p>
            <a:r>
              <a:rPr lang="en-US" sz="3600" dirty="0"/>
              <a:t>Bearded </a:t>
            </a:r>
            <a:br>
              <a:rPr lang="en-US" sz="3600" dirty="0"/>
            </a:br>
            <a:r>
              <a:rPr lang="en-US" sz="3600" dirty="0"/>
              <a:t>Consultant, Automator, </a:t>
            </a:r>
          </a:p>
          <a:p>
            <a:r>
              <a:rPr lang="en-US" sz="3600" dirty="0"/>
              <a:t>Trainer</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800" kern="1200">
                <a:solidFill>
                  <a:srgbClr val="FFFFFF"/>
                </a:solidFill>
                <a:latin typeface="+mn-lt"/>
                <a:ea typeface="+mn-ea"/>
                <a:cs typeface="+mn-cs"/>
              </a:rPr>
              <a:t>@SQLDBAWithBeard		SqlDbaWithABeard.com		Rob Sewell		beard.media/book</a:t>
            </a:r>
          </a:p>
        </p:txBody>
      </p:sp>
    </p:spTree>
    <p:extLst>
      <p:ext uri="{BB962C8B-B14F-4D97-AF65-F5344CB8AC3E}">
        <p14:creationId xmlns:p14="http://schemas.microsoft.com/office/powerpoint/2010/main" val="4182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7" name="Footer Placeholder 3">
            <a:extLst>
              <a:ext uri="{FF2B5EF4-FFF2-40B4-BE49-F238E27FC236}">
                <a16:creationId xmlns:a16="http://schemas.microsoft.com/office/drawing/2014/main" id="{2C2CC2D4-DA4C-43E6-8815-86BDC2D8698C}"/>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34386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7" name="Footer Placeholder 3">
            <a:extLst>
              <a:ext uri="{FF2B5EF4-FFF2-40B4-BE49-F238E27FC236}">
                <a16:creationId xmlns:a16="http://schemas.microsoft.com/office/drawing/2014/main" id="{6752588E-4112-4B71-8469-8DCA182B308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3145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endParaRPr lang="en-GB" sz="2800" dirty="0"/>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8152B895-61FF-42CA-8C7B-CF9C3061224E}"/>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113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867094"/>
            <a:ext cx="5191678" cy="369332"/>
          </a:xfrm>
          <a:prstGeom prst="rect">
            <a:avLst/>
          </a:prstGeom>
        </p:spPr>
        <p:txBody>
          <a:bodyPr wrap="none">
            <a:spAutoFit/>
          </a:bodyPr>
          <a:lstStyle/>
          <a:p>
            <a:r>
              <a:rPr lang="en-GB" dirty="0">
                <a:hlinkClick r:id="rId2"/>
              </a:rPr>
              <a:t>https://github.com/jupyter/design/wiki/Jupyter-Logo</a:t>
            </a:r>
            <a:endParaRPr lang="en-GB" dirty="0"/>
          </a:p>
        </p:txBody>
      </p:sp>
      <p:sp>
        <p:nvSpPr>
          <p:cNvPr id="8" name="Footer Placeholder 3">
            <a:extLst>
              <a:ext uri="{FF2B5EF4-FFF2-40B4-BE49-F238E27FC236}">
                <a16:creationId xmlns:a16="http://schemas.microsoft.com/office/drawing/2014/main" id="{EEE6B886-238E-4D78-BF10-29B85F6104F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18140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39032" y="6117863"/>
            <a:ext cx="5647824"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idx="4294967295"/>
          </p:nvPr>
        </p:nvSpPr>
        <p:spPr>
          <a:xfrm>
            <a:off x="4249738" y="431800"/>
            <a:ext cx="7942262" cy="819150"/>
          </a:xfrm>
          <a:noFill/>
        </p:spPr>
        <p:txBody>
          <a:bodyPr>
            <a:normAutofit/>
          </a:bodyPr>
          <a:lstStyle/>
          <a:p>
            <a:r>
              <a:rPr lang="en-US" b="0" dirty="0"/>
              <a:t>What is a </a:t>
            </a:r>
            <a:r>
              <a:rPr lang="en-US" b="0" dirty="0" err="1"/>
              <a:t>Jupyter</a:t>
            </a:r>
            <a:r>
              <a:rPr lang="en-US" b="0" dirty="0"/>
              <a:t> Notebook?</a:t>
            </a:r>
          </a:p>
        </p:txBody>
      </p:sp>
    </p:spTree>
    <p:extLst>
      <p:ext uri="{BB962C8B-B14F-4D97-AF65-F5344CB8AC3E}">
        <p14:creationId xmlns:p14="http://schemas.microsoft.com/office/powerpoint/2010/main" val="294314338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C414CE00-B7B7-4B86-84B2-02D2F24122D3}"/>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719397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238051" y="2999791"/>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00B050"/>
                </a:solidFill>
                <a:highlight>
                  <a:srgbClr val="000000"/>
                </a:highlight>
              </a:rPr>
              <a:t>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idx="4294967295"/>
          </p:nvPr>
        </p:nvSpPr>
        <p:spPr>
          <a:xfrm>
            <a:off x="4181475" y="906463"/>
            <a:ext cx="8010525" cy="819150"/>
          </a:xfrm>
          <a:noFill/>
        </p:spPr>
        <p:txBody>
          <a:bodyPr>
            <a:normAutofit/>
          </a:bodyPr>
          <a:lstStyle/>
          <a:p>
            <a:r>
              <a:rPr lang="en-US" b="0" dirty="0"/>
              <a:t>What is a </a:t>
            </a:r>
            <a:r>
              <a:rPr lang="en-US" b="0" dirty="0" err="1"/>
              <a:t>Jupyter</a:t>
            </a:r>
            <a:r>
              <a:rPr lang="en-US" b="0" dirty="0"/>
              <a:t> Notebook?</a:t>
            </a:r>
          </a:p>
        </p:txBody>
      </p:sp>
      <p:sp>
        <p:nvSpPr>
          <p:cNvPr id="5" name="Footer Placeholder 3">
            <a:extLst>
              <a:ext uri="{FF2B5EF4-FFF2-40B4-BE49-F238E27FC236}">
                <a16:creationId xmlns:a16="http://schemas.microsoft.com/office/drawing/2014/main" id="{01D8BFF0-5551-4643-AD71-9C186B21BD2D}"/>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2295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68194" y="1501676"/>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6096000" y="1834175"/>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047066" y="550314"/>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pic>
        <p:nvPicPr>
          <p:cNvPr id="3" name="Picture 2">
            <a:extLst>
              <a:ext uri="{FF2B5EF4-FFF2-40B4-BE49-F238E27FC236}">
                <a16:creationId xmlns:a16="http://schemas.microsoft.com/office/drawing/2014/main" id="{CE402E9A-1B1F-49C5-9D40-3FF995F7AEAD}"/>
              </a:ext>
            </a:extLst>
          </p:cNvPr>
          <p:cNvPicPr>
            <a:picLocks noChangeAspect="1"/>
          </p:cNvPicPr>
          <p:nvPr/>
        </p:nvPicPr>
        <p:blipFill>
          <a:blip r:embed="rId3"/>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E9D9F7D6-A98D-429E-B2A5-43B975E8A4CF}"/>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4A355F7D-13EF-432E-9484-3C432364FC32}"/>
              </a:ext>
            </a:extLst>
          </p:cNvPr>
          <p:cNvPicPr>
            <a:picLocks noChangeAspect="1"/>
          </p:cNvPicPr>
          <p:nvPr/>
        </p:nvPicPr>
        <p:blipFill>
          <a:blip r:embed="rId4"/>
          <a:stretch>
            <a:fillRect/>
          </a:stretch>
        </p:blipFill>
        <p:spPr>
          <a:xfrm>
            <a:off x="10223500" y="5747229"/>
            <a:ext cx="1880376" cy="1110771"/>
          </a:xfrm>
          <a:prstGeom prst="rect">
            <a:avLst/>
          </a:prstGeom>
        </p:spPr>
      </p:pic>
      <p:sp>
        <p:nvSpPr>
          <p:cNvPr id="7" name="Footer Placeholder 3">
            <a:extLst>
              <a:ext uri="{FF2B5EF4-FFF2-40B4-BE49-F238E27FC236}">
                <a16:creationId xmlns:a16="http://schemas.microsoft.com/office/drawing/2014/main" id="{70BCBD57-8DFC-4B46-8B6D-0C91B1D827C0}"/>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2"/>
          <a:stretch>
            <a:fillRect/>
          </a:stretch>
        </p:blipFill>
        <p:spPr>
          <a:xfrm>
            <a:off x="418475" y="1558428"/>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3"/>
          <a:stretch>
            <a:fillRect/>
          </a:stretch>
        </p:blipFill>
        <p:spPr>
          <a:xfrm>
            <a:off x="5895149" y="1558427"/>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pic>
        <p:nvPicPr>
          <p:cNvPr id="6" name="Picture 5">
            <a:extLst>
              <a:ext uri="{FF2B5EF4-FFF2-40B4-BE49-F238E27FC236}">
                <a16:creationId xmlns:a16="http://schemas.microsoft.com/office/drawing/2014/main" id="{949CE61A-DCCB-4834-939D-A00B6CA63802}"/>
              </a:ext>
            </a:extLst>
          </p:cNvPr>
          <p:cNvPicPr>
            <a:picLocks noChangeAspect="1"/>
          </p:cNvPicPr>
          <p:nvPr/>
        </p:nvPicPr>
        <p:blipFill>
          <a:blip r:embed="rId4"/>
          <a:stretch>
            <a:fillRect/>
          </a:stretch>
        </p:blipFill>
        <p:spPr>
          <a:xfrm>
            <a:off x="10405432" y="5854700"/>
            <a:ext cx="1698443" cy="1003300"/>
          </a:xfrm>
          <a:prstGeom prst="rect">
            <a:avLst/>
          </a:prstGeom>
        </p:spPr>
      </p:pic>
      <p:sp>
        <p:nvSpPr>
          <p:cNvPr id="7" name="Footer Placeholder 3">
            <a:extLst>
              <a:ext uri="{FF2B5EF4-FFF2-40B4-BE49-F238E27FC236}">
                <a16:creationId xmlns:a16="http://schemas.microsoft.com/office/drawing/2014/main" id="{06392951-BC91-4541-BA42-516697A6AEB4}"/>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376238" y="1150938"/>
            <a:ext cx="11815762" cy="143192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endParaRPr lang="en-GB"/>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4294967295"/>
          </p:nvPr>
        </p:nvSpPr>
        <p:spPr>
          <a:xfrm>
            <a:off x="0" y="1049338"/>
            <a:ext cx="11815763" cy="143192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dirty="0">
                <a:solidFill>
                  <a:srgbClr val="FFFFFF"/>
                </a:solidFill>
                <a:latin typeface="+mn-lt"/>
                <a:ea typeface="+mn-ea"/>
                <a:cs typeface="+mn-cs"/>
              </a:rPr>
              <a:t>@</a:t>
            </a:r>
            <a:r>
              <a:rPr lang="en-US" sz="900" kern="1200" dirty="0" err="1">
                <a:solidFill>
                  <a:srgbClr val="FFFFFF"/>
                </a:solidFill>
                <a:latin typeface="+mn-lt"/>
                <a:ea typeface="+mn-ea"/>
                <a:cs typeface="+mn-cs"/>
              </a:rPr>
              <a:t>SQLDBAWithBeard</a:t>
            </a:r>
            <a:r>
              <a:rPr lang="en-US" sz="900" kern="1200" dirty="0">
                <a:solidFill>
                  <a:srgbClr val="FFFFFF"/>
                </a:solidFill>
                <a:latin typeface="+mn-lt"/>
                <a:ea typeface="+mn-ea"/>
                <a:cs typeface="+mn-cs"/>
              </a:rPr>
              <a:t>		SqlDbaWithABeard.com		Rob Sewell		</a:t>
            </a:r>
            <a:r>
              <a:rPr lang="en-US" sz="900" kern="1200" dirty="0" err="1">
                <a:solidFill>
                  <a:srgbClr val="FFFFFF"/>
                </a:solidFill>
                <a:latin typeface="+mn-lt"/>
                <a:ea typeface="+mn-ea"/>
                <a:cs typeface="+mn-cs"/>
              </a:rPr>
              <a:t>beard.media</a:t>
            </a:r>
            <a:r>
              <a:rPr lang="en-US" sz="900" kern="1200" dirty="0">
                <a:solidFill>
                  <a:srgbClr val="FFFFFF"/>
                </a:solidFill>
                <a:latin typeface="+mn-lt"/>
                <a:ea typeface="+mn-ea"/>
                <a:cs typeface="+mn-cs"/>
              </a:rPr>
              <a:t>/book</a:t>
            </a: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1376</Words>
  <Application>Microsoft Office PowerPoint</Application>
  <PresentationFormat>Widescreen</PresentationFormat>
  <Paragraphs>136</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Segoe UI</vt:lpstr>
      <vt:lpstr>Segoe UI Semibold</vt:lpstr>
      <vt:lpstr>Office Theme</vt:lpstr>
      <vt:lpstr>PowerShell in Notebooks</vt:lpstr>
      <vt:lpstr>PowerPoint Presentation</vt:lpstr>
      <vt:lpstr>Rob Sewell</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1</cp:revision>
  <dcterms:created xsi:type="dcterms:W3CDTF">2020-02-15T15:46:20Z</dcterms:created>
  <dcterms:modified xsi:type="dcterms:W3CDTF">2020-05-29T10:15:53Z</dcterms:modified>
</cp:coreProperties>
</file>